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s/slide142.xml" ContentType="application/vnd.openxmlformats-officedocument.presentationml.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169.xml" ContentType="application/vnd.openxmlformats-officedocument.presentationml.slide+xml"/>
  <Override PartName="/ppt/slides/slide187.xml" ContentType="application/vnd.openxmlformats-officedocument.presentationml.slide+xml"/>
  <Override PartName="/ppt/tableStyles.xml" ContentType="application/vnd.openxmlformats-officedocument.presentationml.tableStyles+xml"/>
  <Override PartName="/ppt/slides/slide129.xml" ContentType="application/vnd.openxmlformats-officedocument.presentationml.slide+xml"/>
  <Override PartName="/ppt/slides/slide147.xml" ContentType="application/vnd.openxmlformats-officedocument.presentationml.slide+xml"/>
  <Override PartName="/ppt/slides/slide158.xml" ContentType="application/vnd.openxmlformats-officedocument.presentationml.slide+xml"/>
  <Override PartName="/ppt/slides/slide176.xml" ContentType="application/vnd.openxmlformats-officedocument.presentationml.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136.xml" ContentType="application/vnd.openxmlformats-officedocument.presentationml.slide+xml"/>
  <Override PartName="/ppt/slides/slide165.xml" ContentType="application/vnd.openxmlformats-officedocument.presentationml.slide+xml"/>
  <Override PartName="/ppt/slides/slide183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slides/slide172.xml" ContentType="application/vnd.openxmlformats-officedocument.presentationml.slide+xml"/>
  <Override PartName="/ppt/slides/slide190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32.xml" ContentType="application/vnd.openxmlformats-officedocument.presentationml.slide+xml"/>
  <Override PartName="/ppt/slides/slide150.xml" ContentType="application/vnd.openxmlformats-officedocument.presentationml.slide+xml"/>
  <Override PartName="/ppt/slides/slide161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s/slide159.xml" ContentType="application/vnd.openxmlformats-officedocument.presentationml.slide+xml"/>
  <Override PartName="/ppt/slides/slide188.xml" ContentType="application/vnd.openxmlformats-officedocument.presentationml.slide+xml"/>
  <Override PartName="/ppt/slides/slide119.xml" ContentType="application/vnd.openxmlformats-officedocument.presentationml.slide+xml"/>
  <Override PartName="/ppt/slides/slide148.xml" ContentType="application/vnd.openxmlformats-officedocument.presentationml.slide+xml"/>
  <Override PartName="/ppt/slides/slide166.xml" ContentType="application/vnd.openxmlformats-officedocument.presentationml.slide+xml"/>
  <Override PartName="/ppt/slides/slide177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108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slides/slide155.xml" ContentType="application/vnd.openxmlformats-officedocument.presentationml.slide+xml"/>
  <Override PartName="/ppt/slides/slide173.xml" ContentType="application/vnd.openxmlformats-officedocument.presentationml.slide+xml"/>
  <Override PartName="/ppt/slides/slide184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slides/slide115.xml" ContentType="application/vnd.openxmlformats-officedocument.presentationml.slide+xml"/>
  <Override PartName="/ppt/slides/slide144.xml" ContentType="application/vnd.openxmlformats-officedocument.presentationml.slide+xml"/>
  <Override PartName="/ppt/slides/slide162.xml" ContentType="application/vnd.openxmlformats-officedocument.presentationml.slide+xml"/>
  <Override PartName="/ppt/slides/slide191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s/slide151.xml" ContentType="application/vnd.openxmlformats-officedocument.presentationml.slide+xml"/>
  <Override PartName="/ppt/slides/slide180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s/slide140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89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slides/slide178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38.xml" ContentType="application/vnd.openxmlformats-officedocument.presentationml.slide+xml"/>
  <Override PartName="/ppt/slides/slide167.xml" ContentType="application/vnd.openxmlformats-officedocument.presentationml.slide+xml"/>
  <Override PartName="/ppt/slides/slide185.xml" ContentType="application/vnd.openxmlformats-officedocument.presentationml.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145.xml" ContentType="application/vnd.openxmlformats-officedocument.presentationml.slide+xml"/>
  <Override PartName="/ppt/slides/slide156.xml" ContentType="application/vnd.openxmlformats-officedocument.presentationml.slide+xml"/>
  <Override PartName="/ppt/slides/slide174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slides/slide163.xml" ContentType="application/vnd.openxmlformats-officedocument.presentationml.slide+xml"/>
  <Override PartName="/ppt/slides/slide181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slides/slide17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0.xml" ContentType="application/vnd.openxmlformats-officedocument.presentationml.slide+xml"/>
  <Override PartName="/ppt/slides/slide168.xml" ContentType="application/vnd.openxmlformats-officedocument.presentationml.slide+xml"/>
  <Override PartName="/ppt/slides/slide179.xml" ContentType="application/vnd.openxmlformats-officedocument.presentationml.slide+xml"/>
  <Override PartName="/ppt/slides/slide139.xml" ContentType="application/vnd.openxmlformats-officedocument.presentationml.slide+xml"/>
  <Override PartName="/ppt/slides/slide157.xml" ContentType="application/vnd.openxmlformats-officedocument.presentationml.slide+xml"/>
  <Override PartName="/ppt/slides/slide186.xml" ContentType="application/vnd.openxmlformats-officedocument.presentationml.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slides/slide146.xml" ContentType="application/vnd.openxmlformats-officedocument.presentationml.slide+xml"/>
  <Override PartName="/ppt/slides/slide164.xml" ContentType="application/vnd.openxmlformats-officedocument.presentationml.slide+xml"/>
  <Override PartName="/ppt/slides/slide175.xml" ContentType="application/vnd.openxmlformats-officedocument.presentationml.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53.xml" ContentType="application/vnd.openxmlformats-officedocument.presentationml.slide+xml"/>
  <Override PartName="/ppt/slides/slide171.xml" ContentType="application/vnd.openxmlformats-officedocument.presentationml.slide+xml"/>
  <Override PartName="/ppt/slides/slide182.xml" ContentType="application/vnd.openxmlformats-officedocument.presentationml.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slides/slide160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s/slide3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80" r:id="rId12"/>
    <p:sldId id="281" r:id="rId13"/>
    <p:sldId id="283" r:id="rId14"/>
    <p:sldId id="285" r:id="rId15"/>
    <p:sldId id="284" r:id="rId16"/>
    <p:sldId id="286" r:id="rId17"/>
    <p:sldId id="287" r:id="rId18"/>
    <p:sldId id="288" r:id="rId19"/>
    <p:sldId id="282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02" r:id="rId32"/>
    <p:sldId id="303" r:id="rId33"/>
    <p:sldId id="304" r:id="rId34"/>
    <p:sldId id="305" r:id="rId35"/>
    <p:sldId id="306" r:id="rId36"/>
    <p:sldId id="307" r:id="rId37"/>
    <p:sldId id="308" r:id="rId38"/>
    <p:sldId id="309" r:id="rId39"/>
    <p:sldId id="310" r:id="rId40"/>
    <p:sldId id="311" r:id="rId41"/>
    <p:sldId id="312" r:id="rId42"/>
    <p:sldId id="313" r:id="rId43"/>
    <p:sldId id="314" r:id="rId44"/>
    <p:sldId id="315" r:id="rId45"/>
    <p:sldId id="316" r:id="rId46"/>
    <p:sldId id="317" r:id="rId47"/>
    <p:sldId id="318" r:id="rId48"/>
    <p:sldId id="319" r:id="rId49"/>
    <p:sldId id="320" r:id="rId50"/>
    <p:sldId id="321" r:id="rId51"/>
    <p:sldId id="322" r:id="rId52"/>
    <p:sldId id="323" r:id="rId53"/>
    <p:sldId id="324" r:id="rId54"/>
    <p:sldId id="325" r:id="rId55"/>
    <p:sldId id="326" r:id="rId56"/>
    <p:sldId id="327" r:id="rId57"/>
    <p:sldId id="328" r:id="rId58"/>
    <p:sldId id="329" r:id="rId59"/>
    <p:sldId id="330" r:id="rId60"/>
    <p:sldId id="331" r:id="rId61"/>
    <p:sldId id="332" r:id="rId62"/>
    <p:sldId id="333" r:id="rId63"/>
    <p:sldId id="334" r:id="rId64"/>
    <p:sldId id="335" r:id="rId65"/>
    <p:sldId id="336" r:id="rId66"/>
    <p:sldId id="337" r:id="rId67"/>
    <p:sldId id="338" r:id="rId68"/>
    <p:sldId id="339" r:id="rId69"/>
    <p:sldId id="340" r:id="rId70"/>
    <p:sldId id="341" r:id="rId71"/>
    <p:sldId id="342" r:id="rId72"/>
    <p:sldId id="343" r:id="rId73"/>
    <p:sldId id="344" r:id="rId74"/>
    <p:sldId id="345" r:id="rId75"/>
    <p:sldId id="346" r:id="rId76"/>
    <p:sldId id="347" r:id="rId77"/>
    <p:sldId id="348" r:id="rId78"/>
    <p:sldId id="349" r:id="rId79"/>
    <p:sldId id="350" r:id="rId80"/>
    <p:sldId id="351" r:id="rId81"/>
    <p:sldId id="360" r:id="rId82"/>
    <p:sldId id="361" r:id="rId83"/>
    <p:sldId id="362" r:id="rId84"/>
    <p:sldId id="363" r:id="rId85"/>
    <p:sldId id="364" r:id="rId86"/>
    <p:sldId id="365" r:id="rId87"/>
    <p:sldId id="366" r:id="rId88"/>
    <p:sldId id="367" r:id="rId89"/>
    <p:sldId id="368" r:id="rId90"/>
    <p:sldId id="369" r:id="rId91"/>
    <p:sldId id="370" r:id="rId92"/>
    <p:sldId id="371" r:id="rId93"/>
    <p:sldId id="372" r:id="rId94"/>
    <p:sldId id="373" r:id="rId95"/>
    <p:sldId id="374" r:id="rId96"/>
    <p:sldId id="375" r:id="rId97"/>
    <p:sldId id="376" r:id="rId98"/>
    <p:sldId id="377" r:id="rId99"/>
    <p:sldId id="378" r:id="rId100"/>
    <p:sldId id="379" r:id="rId101"/>
    <p:sldId id="380" r:id="rId102"/>
    <p:sldId id="381" r:id="rId103"/>
    <p:sldId id="382" r:id="rId104"/>
    <p:sldId id="383" r:id="rId105"/>
    <p:sldId id="384" r:id="rId106"/>
    <p:sldId id="385" r:id="rId107"/>
    <p:sldId id="386" r:id="rId108"/>
    <p:sldId id="387" r:id="rId109"/>
    <p:sldId id="388" r:id="rId110"/>
    <p:sldId id="389" r:id="rId111"/>
    <p:sldId id="390" r:id="rId112"/>
    <p:sldId id="391" r:id="rId113"/>
    <p:sldId id="392" r:id="rId114"/>
    <p:sldId id="393" r:id="rId115"/>
    <p:sldId id="394" r:id="rId116"/>
    <p:sldId id="395" r:id="rId117"/>
    <p:sldId id="396" r:id="rId118"/>
    <p:sldId id="397" r:id="rId119"/>
    <p:sldId id="398" r:id="rId120"/>
    <p:sldId id="399" r:id="rId121"/>
    <p:sldId id="400" r:id="rId122"/>
    <p:sldId id="401" r:id="rId123"/>
    <p:sldId id="402" r:id="rId124"/>
    <p:sldId id="403" r:id="rId125"/>
    <p:sldId id="404" r:id="rId126"/>
    <p:sldId id="405" r:id="rId127"/>
    <p:sldId id="406" r:id="rId128"/>
    <p:sldId id="407" r:id="rId129"/>
    <p:sldId id="408" r:id="rId130"/>
    <p:sldId id="409" r:id="rId131"/>
    <p:sldId id="410" r:id="rId132"/>
    <p:sldId id="411" r:id="rId133"/>
    <p:sldId id="412" r:id="rId134"/>
    <p:sldId id="413" r:id="rId135"/>
    <p:sldId id="414" r:id="rId136"/>
    <p:sldId id="415" r:id="rId137"/>
    <p:sldId id="416" r:id="rId138"/>
    <p:sldId id="417" r:id="rId139"/>
    <p:sldId id="418" r:id="rId140"/>
    <p:sldId id="419" r:id="rId141"/>
    <p:sldId id="420" r:id="rId142"/>
    <p:sldId id="421" r:id="rId143"/>
    <p:sldId id="422" r:id="rId144"/>
    <p:sldId id="423" r:id="rId145"/>
    <p:sldId id="424" r:id="rId146"/>
    <p:sldId id="425" r:id="rId147"/>
    <p:sldId id="426" r:id="rId148"/>
    <p:sldId id="427" r:id="rId149"/>
    <p:sldId id="428" r:id="rId150"/>
    <p:sldId id="429" r:id="rId151"/>
    <p:sldId id="430" r:id="rId152"/>
    <p:sldId id="431" r:id="rId153"/>
    <p:sldId id="432" r:id="rId154"/>
    <p:sldId id="433" r:id="rId155"/>
    <p:sldId id="434" r:id="rId156"/>
    <p:sldId id="435" r:id="rId157"/>
    <p:sldId id="436" r:id="rId158"/>
    <p:sldId id="437" r:id="rId159"/>
    <p:sldId id="438" r:id="rId160"/>
    <p:sldId id="439" r:id="rId161"/>
    <p:sldId id="440" r:id="rId162"/>
    <p:sldId id="441" r:id="rId163"/>
    <p:sldId id="442" r:id="rId164"/>
    <p:sldId id="443" r:id="rId165"/>
    <p:sldId id="444" r:id="rId166"/>
    <p:sldId id="445" r:id="rId167"/>
    <p:sldId id="446" r:id="rId168"/>
    <p:sldId id="447" r:id="rId169"/>
    <p:sldId id="448" r:id="rId170"/>
    <p:sldId id="449" r:id="rId171"/>
    <p:sldId id="450" r:id="rId172"/>
    <p:sldId id="451" r:id="rId173"/>
    <p:sldId id="452" r:id="rId174"/>
    <p:sldId id="453" r:id="rId175"/>
    <p:sldId id="454" r:id="rId176"/>
    <p:sldId id="455" r:id="rId177"/>
    <p:sldId id="456" r:id="rId178"/>
    <p:sldId id="457" r:id="rId179"/>
    <p:sldId id="458" r:id="rId180"/>
    <p:sldId id="459" r:id="rId181"/>
    <p:sldId id="460" r:id="rId182"/>
    <p:sldId id="461" r:id="rId183"/>
    <p:sldId id="462" r:id="rId184"/>
    <p:sldId id="352" r:id="rId185"/>
    <p:sldId id="353" r:id="rId186"/>
    <p:sldId id="354" r:id="rId187"/>
    <p:sldId id="355" r:id="rId188"/>
    <p:sldId id="356" r:id="rId189"/>
    <p:sldId id="357" r:id="rId190"/>
    <p:sldId id="358" r:id="rId191"/>
    <p:sldId id="359" r:id="rId19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75" Type="http://schemas.openxmlformats.org/officeDocument/2006/relationships/slide" Target="slides/slide174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196" Type="http://schemas.openxmlformats.org/officeDocument/2006/relationships/tableStyles" Target="tableStyle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181" Type="http://schemas.openxmlformats.org/officeDocument/2006/relationships/slide" Target="slides/slide180.xml"/><Relationship Id="rId186" Type="http://schemas.openxmlformats.org/officeDocument/2006/relationships/slide" Target="slides/slide185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slide" Target="slides/slide175.xml"/><Relationship Id="rId192" Type="http://schemas.openxmlformats.org/officeDocument/2006/relationships/slide" Target="slides/slide19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82" Type="http://schemas.openxmlformats.org/officeDocument/2006/relationships/slide" Target="slides/slide181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72" Type="http://schemas.openxmlformats.org/officeDocument/2006/relationships/slide" Target="slides/slide171.xml"/><Relationship Id="rId193" Type="http://schemas.openxmlformats.org/officeDocument/2006/relationships/presProps" Target="pres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theme" Target="theme/theme1.xml"/><Relationship Id="rId190" Type="http://schemas.openxmlformats.org/officeDocument/2006/relationships/slide" Target="slides/slide189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  </a:t>
            </a:r>
            <a:r>
              <a:rPr lang="ru-RU" sz="5400" dirty="0" err="1" smtClean="0"/>
              <a:t>Дарсла</a:t>
            </a:r>
            <a:r>
              <a:rPr lang="ru-RU" sz="5400" dirty="0" smtClean="0"/>
              <a:t> тема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5400" i="1" dirty="0" smtClean="0"/>
              <a:t> </a:t>
            </a:r>
          </a:p>
          <a:p>
            <a:pPr>
              <a:buNone/>
            </a:pPr>
            <a:r>
              <a:rPr lang="ru-RU" sz="5400" i="1" dirty="0" err="1" smtClean="0"/>
              <a:t>Существительноеличил</a:t>
            </a:r>
            <a:endParaRPr lang="ru-RU" sz="5400" i="1" dirty="0" smtClean="0"/>
          </a:p>
          <a:p>
            <a:pPr>
              <a:buNone/>
            </a:pPr>
            <a:r>
              <a:rPr lang="ru-RU" sz="5400" i="1" dirty="0" smtClean="0"/>
              <a:t>                                                         </a:t>
            </a:r>
            <a:endParaRPr lang="ru-RU" sz="5400" b="1" i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r>
              <a:rPr lang="ru-RU" sz="5800" i="1" dirty="0" smtClean="0"/>
              <a:t>         </a:t>
            </a:r>
            <a:r>
              <a:rPr lang="ru-RU" sz="5800" i="1" dirty="0" err="1" smtClean="0"/>
              <a:t>гьалмагъдеш</a:t>
            </a:r>
            <a:endParaRPr lang="ru-RU" sz="5800" i="1" dirty="0" smtClean="0"/>
          </a:p>
          <a:p>
            <a:pPr>
              <a:buNone/>
            </a:pPr>
            <a:r>
              <a:rPr lang="ru-RU" sz="5400" i="1" dirty="0" smtClean="0"/>
              <a:t>     </a:t>
            </a:r>
          </a:p>
          <a:p>
            <a:pPr>
              <a:buNone/>
            </a:pPr>
            <a:r>
              <a:rPr lang="ru-RU" sz="5400" i="1" dirty="0" smtClean="0"/>
              <a:t>     </a:t>
            </a:r>
          </a:p>
          <a:p>
            <a:pPr>
              <a:buNone/>
            </a:pPr>
            <a:r>
              <a:rPr lang="ru-RU" sz="5400" i="1" dirty="0" smtClean="0"/>
              <a:t>    </a:t>
            </a:r>
            <a:endParaRPr lang="ru-RU" sz="54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ru-RU" sz="4400" dirty="0" err="1" smtClean="0"/>
              <a:t>Бамсриихъуси</a:t>
            </a:r>
            <a:r>
              <a:rPr lang="ru-RU" sz="4400" dirty="0" smtClean="0"/>
              <a:t> </a:t>
            </a:r>
            <a:r>
              <a:rPr lang="ru-RU" sz="4400" dirty="0" err="1" smtClean="0"/>
              <a:t>манзил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2050" name="Picture 2" descr="C:\Users\User\Desktop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5" y="1500174"/>
            <a:ext cx="7286676" cy="51435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</a:t>
            </a:r>
            <a:r>
              <a:rPr lang="ru-RU" sz="4000" dirty="0" smtClean="0"/>
              <a:t>...</a:t>
            </a:r>
            <a:r>
              <a:rPr lang="ru-RU" dirty="0" smtClean="0"/>
              <a:t>  </a:t>
            </a:r>
            <a:r>
              <a:rPr lang="ru-RU" sz="5400" dirty="0" err="1" smtClean="0"/>
              <a:t>урда</a:t>
            </a:r>
            <a:r>
              <a:rPr lang="ru-RU" sz="5400" dirty="0" smtClean="0"/>
              <a:t> </a:t>
            </a:r>
          </a:p>
          <a:p>
            <a:pPr>
              <a:buNone/>
            </a:pPr>
            <a:r>
              <a:rPr lang="ru-RU" sz="5400" dirty="0" smtClean="0"/>
              <a:t>           … </a:t>
            </a:r>
            <a:r>
              <a:rPr lang="ru-RU" sz="5400" dirty="0" err="1" smtClean="0"/>
              <a:t>урда</a:t>
            </a:r>
            <a:r>
              <a:rPr lang="ru-RU" sz="5400" dirty="0" smtClean="0"/>
              <a:t> </a:t>
            </a:r>
          </a:p>
          <a:p>
            <a:pPr>
              <a:buNone/>
            </a:pPr>
            <a:r>
              <a:rPr lang="ru-RU" sz="5400" dirty="0" smtClean="0"/>
              <a:t>            </a:t>
            </a:r>
          </a:p>
          <a:p>
            <a:pPr>
              <a:buNone/>
            </a:pPr>
            <a:r>
              <a:rPr lang="ru-RU" sz="5400" dirty="0" smtClean="0"/>
              <a:t>             …</a:t>
            </a:r>
            <a:r>
              <a:rPr lang="ru-RU" sz="5400" dirty="0" err="1" smtClean="0"/>
              <a:t>урда</a:t>
            </a:r>
            <a:r>
              <a:rPr lang="ru-RU" sz="5400" dirty="0" smtClean="0"/>
              <a:t>  </a:t>
            </a:r>
          </a:p>
          <a:p>
            <a:pPr>
              <a:buNone/>
            </a:pPr>
            <a:r>
              <a:rPr lang="ru-RU" sz="5400" dirty="0" smtClean="0"/>
              <a:t>            … </a:t>
            </a:r>
            <a:r>
              <a:rPr lang="ru-RU" sz="5400" dirty="0" err="1" smtClean="0"/>
              <a:t>урда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4400" dirty="0" smtClean="0"/>
              <a:t>   Х</a:t>
            </a:r>
            <a:r>
              <a:rPr lang="en-US" sz="4400" dirty="0" err="1" smtClean="0"/>
              <a:t>i</a:t>
            </a:r>
            <a:r>
              <a:rPr lang="ru-RU" sz="4400" dirty="0" err="1" smtClean="0"/>
              <a:t>язличил</a:t>
            </a:r>
            <a:r>
              <a:rPr lang="ru-RU" sz="4400" dirty="0" smtClean="0"/>
              <a:t>  Х</a:t>
            </a:r>
            <a:r>
              <a:rPr lang="en-US" sz="4400" dirty="0" smtClean="0"/>
              <a:t>I</a:t>
            </a:r>
            <a:r>
              <a:rPr lang="ru-RU" sz="4400" dirty="0" err="1" smtClean="0"/>
              <a:t>янчи</a:t>
            </a:r>
            <a:endParaRPr lang="ru-RU" sz="4400" dirty="0"/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/>
          <a:lstStyle/>
          <a:p>
            <a:r>
              <a:rPr lang="ru-RU" dirty="0" smtClean="0"/>
              <a:t>                </a:t>
            </a:r>
            <a:r>
              <a:rPr lang="ru-RU" sz="5400" dirty="0" smtClean="0"/>
              <a:t>луг</a:t>
            </a:r>
            <a:r>
              <a:rPr lang="en-US" sz="5400" dirty="0" smtClean="0"/>
              <a:t>I</a:t>
            </a:r>
            <a:r>
              <a:rPr lang="ru-RU" sz="5400" dirty="0" smtClean="0"/>
              <a:t>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 smtClean="0"/>
              <a:t>    </a:t>
            </a:r>
            <a:r>
              <a:rPr lang="ru-RU" sz="3600" dirty="0" err="1" smtClean="0"/>
              <a:t>Цалихъ</a:t>
            </a:r>
            <a:r>
              <a:rPr lang="ru-RU" sz="4000" dirty="0" smtClean="0"/>
              <a:t>                </a:t>
            </a:r>
            <a:r>
              <a:rPr lang="ru-RU" sz="4000" dirty="0" err="1" smtClean="0"/>
              <a:t>Дахълихъ</a:t>
            </a:r>
            <a:endParaRPr lang="ru-RU" sz="4000" dirty="0" smtClean="0"/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r>
              <a:rPr lang="ru-RU" sz="3600" dirty="0" smtClean="0"/>
              <a:t>     </a:t>
            </a:r>
            <a:r>
              <a:rPr lang="ru-RU" sz="3600" dirty="0" err="1" smtClean="0"/>
              <a:t>жуз</a:t>
            </a:r>
            <a:r>
              <a:rPr lang="ru-RU" sz="3600" dirty="0" smtClean="0"/>
              <a:t>                           </a:t>
            </a:r>
            <a:r>
              <a:rPr lang="ru-RU" sz="3600" dirty="0" err="1" smtClean="0"/>
              <a:t>жузи</a:t>
            </a:r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/>
              <a:t>    </a:t>
            </a:r>
          </a:p>
          <a:p>
            <a:pPr>
              <a:buNone/>
            </a:pPr>
            <a:r>
              <a:rPr lang="ru-RU" sz="3600" dirty="0" smtClean="0"/>
              <a:t>     </a:t>
            </a:r>
            <a:r>
              <a:rPr lang="ru-RU" sz="3600" dirty="0" err="1" smtClean="0"/>
              <a:t>рузи</a:t>
            </a:r>
            <a:r>
              <a:rPr lang="ru-RU" sz="3600" dirty="0" smtClean="0"/>
              <a:t>                          </a:t>
            </a:r>
            <a:r>
              <a:rPr lang="ru-RU" sz="3600" dirty="0" err="1" smtClean="0"/>
              <a:t>рузби</a:t>
            </a:r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/>
              <a:t>   </a:t>
            </a:r>
          </a:p>
          <a:p>
            <a:pPr>
              <a:buNone/>
            </a:pPr>
            <a:r>
              <a:rPr lang="ru-RU" sz="3600" dirty="0" smtClean="0"/>
              <a:t>    </a:t>
            </a:r>
            <a:r>
              <a:rPr lang="ru-RU" sz="3600" dirty="0" err="1" smtClean="0"/>
              <a:t>адам</a:t>
            </a:r>
            <a:r>
              <a:rPr lang="ru-RU" sz="3600" dirty="0" smtClean="0"/>
              <a:t>                          </a:t>
            </a:r>
            <a:r>
              <a:rPr lang="ru-RU" sz="3600" dirty="0" err="1" smtClean="0"/>
              <a:t>адамти</a:t>
            </a:r>
            <a:endParaRPr lang="ru-RU" sz="3600" dirty="0" smtClean="0"/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endParaRPr lang="ru-RU" sz="40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5929322" y="235743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1428728" y="235743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239000" cy="1214446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ru-RU" sz="2800" dirty="0" err="1" smtClean="0"/>
              <a:t>Ишди</a:t>
            </a:r>
            <a:r>
              <a:rPr lang="ru-RU" sz="2800" dirty="0" smtClean="0"/>
              <a:t> </a:t>
            </a:r>
            <a:r>
              <a:rPr lang="ru-RU" sz="2800" dirty="0" err="1" smtClean="0"/>
              <a:t>дугьби</a:t>
            </a:r>
            <a:r>
              <a:rPr lang="ru-RU" sz="2800" dirty="0" smtClean="0"/>
              <a:t> </a:t>
            </a:r>
            <a:r>
              <a:rPr lang="ru-RU" sz="2800" dirty="0" err="1" smtClean="0"/>
              <a:t>суффиксуни</a:t>
            </a:r>
            <a:r>
              <a:rPr lang="ru-RU" sz="2800" dirty="0" smtClean="0"/>
              <a:t> </a:t>
            </a:r>
            <a:r>
              <a:rPr lang="ru-RU" sz="2800" dirty="0" err="1" smtClean="0"/>
              <a:t>имц</a:t>
            </a:r>
            <a:r>
              <a:rPr lang="en-US" sz="2800" dirty="0" smtClean="0"/>
              <a:t>I</a:t>
            </a:r>
            <a:r>
              <a:rPr lang="ru-RU" sz="2800" dirty="0" err="1" smtClean="0"/>
              <a:t>адарили</a:t>
            </a:r>
            <a:r>
              <a:rPr lang="ru-RU" sz="2800" dirty="0" smtClean="0"/>
              <a:t> </a:t>
            </a:r>
            <a:r>
              <a:rPr lang="ru-RU" sz="2800" dirty="0" err="1" smtClean="0"/>
              <a:t>дахълихълизир</a:t>
            </a:r>
            <a:r>
              <a:rPr lang="ru-RU" sz="2800" dirty="0" smtClean="0"/>
              <a:t> </a:t>
            </a:r>
            <a:r>
              <a:rPr lang="ru-RU" sz="2800" dirty="0" err="1" smtClean="0"/>
              <a:t>делк</a:t>
            </a:r>
            <a:r>
              <a:rPr lang="en-US" sz="2800" dirty="0" smtClean="0"/>
              <a:t>I</a:t>
            </a:r>
            <a:r>
              <a:rPr lang="ru-RU" sz="2800" dirty="0" err="1" smtClean="0"/>
              <a:t>еная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 smtClean="0"/>
              <a:t>    -</a:t>
            </a:r>
            <a:r>
              <a:rPr lang="ru-RU" sz="3600" dirty="0" err="1" smtClean="0"/>
              <a:t>би</a:t>
            </a:r>
            <a:r>
              <a:rPr lang="ru-RU" sz="3600" dirty="0" smtClean="0"/>
              <a:t>--      парта , </a:t>
            </a:r>
            <a:r>
              <a:rPr lang="ru-RU" sz="3600" dirty="0" err="1" smtClean="0"/>
              <a:t>някъ</a:t>
            </a:r>
            <a:r>
              <a:rPr lang="ru-RU" sz="3600" dirty="0" smtClean="0"/>
              <a:t>. </a:t>
            </a:r>
          </a:p>
          <a:p>
            <a:pPr>
              <a:buNone/>
            </a:pPr>
            <a:r>
              <a:rPr lang="ru-RU" sz="3600" dirty="0" smtClean="0"/>
              <a:t>    -</a:t>
            </a:r>
            <a:r>
              <a:rPr lang="ru-RU" sz="3600" dirty="0" err="1" smtClean="0"/>
              <a:t>уби</a:t>
            </a:r>
            <a:r>
              <a:rPr lang="ru-RU" sz="3600" dirty="0" smtClean="0"/>
              <a:t>-      </a:t>
            </a:r>
            <a:r>
              <a:rPr lang="ru-RU" sz="3600" dirty="0" err="1" smtClean="0"/>
              <a:t>къянкъ</a:t>
            </a:r>
            <a:r>
              <a:rPr lang="ru-RU" sz="3600" dirty="0" smtClean="0"/>
              <a:t>, </a:t>
            </a:r>
            <a:r>
              <a:rPr lang="ru-RU" sz="3600" dirty="0" err="1" smtClean="0"/>
              <a:t>галга</a:t>
            </a:r>
            <a:r>
              <a:rPr lang="ru-RU" sz="3600" dirty="0" smtClean="0"/>
              <a:t>. </a:t>
            </a:r>
          </a:p>
          <a:p>
            <a:pPr>
              <a:buNone/>
            </a:pPr>
            <a:r>
              <a:rPr lang="ru-RU" sz="3600" dirty="0" smtClean="0"/>
              <a:t>    -</a:t>
            </a:r>
            <a:r>
              <a:rPr lang="ru-RU" sz="3600" dirty="0" err="1" smtClean="0"/>
              <a:t>рби</a:t>
            </a:r>
            <a:r>
              <a:rPr lang="ru-RU" sz="3600" dirty="0" smtClean="0"/>
              <a:t>-     </a:t>
            </a:r>
            <a:r>
              <a:rPr lang="ru-RU" sz="3600" dirty="0" err="1" smtClean="0"/>
              <a:t>дазу</a:t>
            </a:r>
            <a:r>
              <a:rPr lang="ru-RU" sz="3600" dirty="0" smtClean="0"/>
              <a:t>,    </a:t>
            </a:r>
            <a:r>
              <a:rPr lang="ru-RU" sz="3600" dirty="0" err="1" smtClean="0"/>
              <a:t>къую</a:t>
            </a:r>
            <a:r>
              <a:rPr lang="ru-RU" sz="3600" dirty="0" smtClean="0"/>
              <a:t>. </a:t>
            </a:r>
          </a:p>
          <a:p>
            <a:pPr>
              <a:buNone/>
            </a:pPr>
            <a:r>
              <a:rPr lang="ru-RU" sz="3600" dirty="0" smtClean="0"/>
              <a:t>    -ни-       </a:t>
            </a:r>
            <a:r>
              <a:rPr lang="ru-RU" sz="3600" dirty="0" err="1" smtClean="0"/>
              <a:t>х</a:t>
            </a:r>
            <a:r>
              <a:rPr lang="en-US" sz="3600" dirty="0" smtClean="0"/>
              <a:t>I</a:t>
            </a:r>
            <a:r>
              <a:rPr lang="ru-RU" sz="3600" dirty="0" smtClean="0"/>
              <a:t>яка ,г</a:t>
            </a:r>
            <a:r>
              <a:rPr lang="en-US" sz="3600" dirty="0" smtClean="0"/>
              <a:t>I</a:t>
            </a:r>
            <a:r>
              <a:rPr lang="ru-RU" sz="3600" dirty="0" err="1" smtClean="0"/>
              <a:t>ярг</a:t>
            </a:r>
            <a:r>
              <a:rPr lang="en-US" sz="3600" dirty="0" smtClean="0"/>
              <a:t>I</a:t>
            </a:r>
            <a:r>
              <a:rPr lang="ru-RU" sz="3600" dirty="0" smtClean="0"/>
              <a:t>я . </a:t>
            </a:r>
          </a:p>
          <a:p>
            <a:pPr>
              <a:buNone/>
            </a:pPr>
            <a:r>
              <a:rPr lang="ru-RU" sz="3600" dirty="0" smtClean="0"/>
              <a:t>    -</a:t>
            </a:r>
            <a:r>
              <a:rPr lang="ru-RU" sz="3600" dirty="0" err="1" smtClean="0"/>
              <a:t>ани</a:t>
            </a:r>
            <a:r>
              <a:rPr lang="ru-RU" sz="3600" dirty="0" smtClean="0"/>
              <a:t>-     курс , юрт. </a:t>
            </a:r>
          </a:p>
          <a:p>
            <a:pPr>
              <a:buNone/>
            </a:pPr>
            <a:r>
              <a:rPr lang="ru-RU" sz="3600" dirty="0" smtClean="0"/>
              <a:t>    -ми-      </a:t>
            </a:r>
            <a:r>
              <a:rPr lang="ru-RU" sz="3600" dirty="0" err="1" smtClean="0"/>
              <a:t>хъу</a:t>
            </a:r>
            <a:r>
              <a:rPr lang="ru-RU" sz="3600" dirty="0" smtClean="0"/>
              <a:t> ,</a:t>
            </a:r>
            <a:r>
              <a:rPr lang="ru-RU" sz="3600" dirty="0" err="1" smtClean="0"/>
              <a:t>хъими</a:t>
            </a:r>
            <a:r>
              <a:rPr lang="ru-RU" sz="3600" dirty="0" smtClean="0"/>
              <a:t>.</a:t>
            </a:r>
          </a:p>
          <a:p>
            <a:pPr>
              <a:buNone/>
            </a:pPr>
            <a:r>
              <a:rPr lang="ru-RU" sz="3600" dirty="0" smtClean="0"/>
              <a:t>    -и-        г</a:t>
            </a:r>
            <a:r>
              <a:rPr lang="en-US" sz="3600" dirty="0" smtClean="0"/>
              <a:t>I</a:t>
            </a:r>
            <a:r>
              <a:rPr lang="ru-RU" sz="3600" dirty="0" err="1" smtClean="0"/>
              <a:t>яб</a:t>
            </a:r>
            <a:r>
              <a:rPr lang="ru-RU" sz="3600" dirty="0" smtClean="0"/>
              <a:t> , </a:t>
            </a:r>
            <a:r>
              <a:rPr lang="ru-RU" sz="3600" dirty="0" err="1" smtClean="0"/>
              <a:t>унц</a:t>
            </a:r>
            <a:r>
              <a:rPr lang="ru-RU" sz="3600" dirty="0" smtClean="0"/>
              <a:t>. </a:t>
            </a:r>
          </a:p>
          <a:p>
            <a:pPr>
              <a:buNone/>
            </a:pPr>
            <a:r>
              <a:rPr lang="ru-RU" sz="3600" dirty="0" smtClean="0"/>
              <a:t>   - </a:t>
            </a:r>
            <a:r>
              <a:rPr lang="ru-RU" sz="3600" dirty="0" err="1" smtClean="0"/>
              <a:t>хъали</a:t>
            </a:r>
            <a:r>
              <a:rPr lang="ru-RU" sz="3600" dirty="0" smtClean="0"/>
              <a:t>- </a:t>
            </a:r>
            <a:r>
              <a:rPr lang="ru-RU" sz="3600" dirty="0" err="1" smtClean="0"/>
              <a:t>Муса</a:t>
            </a:r>
            <a:r>
              <a:rPr lang="ru-RU" sz="3600" dirty="0" smtClean="0"/>
              <a:t> ,</a:t>
            </a:r>
            <a:r>
              <a:rPr lang="ru-RU" sz="3600" dirty="0" err="1" smtClean="0"/>
              <a:t>Ражаб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5400" dirty="0" smtClean="0"/>
              <a:t>луг</a:t>
            </a:r>
            <a:r>
              <a:rPr lang="en-US" sz="5400" dirty="0" smtClean="0"/>
              <a:t>I</a:t>
            </a:r>
            <a:r>
              <a:rPr lang="ru-RU" sz="5400" dirty="0" err="1" smtClean="0"/>
              <a:t>урбала</a:t>
            </a:r>
            <a:r>
              <a:rPr lang="ru-RU" sz="5400" dirty="0" smtClean="0"/>
              <a:t>  диктант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ru-RU" sz="6000" dirty="0" smtClean="0"/>
              <a:t>-</a:t>
            </a:r>
            <a:r>
              <a:rPr lang="ru-RU" sz="6000" dirty="0" err="1" smtClean="0"/>
              <a:t>Цалихъ</a:t>
            </a:r>
            <a:r>
              <a:rPr lang="ru-RU" sz="6000" dirty="0" smtClean="0"/>
              <a:t> </a:t>
            </a:r>
          </a:p>
          <a:p>
            <a:pPr marL="1143000" indent="-1143000">
              <a:buFont typeface="+mj-lt"/>
              <a:buAutoNum type="arabicPeriod"/>
            </a:pPr>
            <a:endParaRPr lang="ru-RU" sz="6000" dirty="0" smtClean="0"/>
          </a:p>
          <a:p>
            <a:pPr marL="1143000" indent="-1143000">
              <a:buFont typeface="+mj-lt"/>
              <a:buAutoNum type="arabicPeriod"/>
            </a:pPr>
            <a:endParaRPr lang="ru-RU" sz="6000" dirty="0" smtClean="0"/>
          </a:p>
          <a:p>
            <a:pPr marL="1143000" indent="-1143000">
              <a:buFont typeface="+mj-lt"/>
              <a:buAutoNum type="arabicPeriod"/>
            </a:pPr>
            <a:r>
              <a:rPr lang="ru-RU" sz="6000" dirty="0" smtClean="0"/>
              <a:t>-</a:t>
            </a:r>
            <a:r>
              <a:rPr lang="ru-RU" sz="6000" dirty="0" err="1" smtClean="0"/>
              <a:t>Дахълихъ</a:t>
            </a:r>
            <a:endParaRPr lang="ru-RU" sz="6000" dirty="0"/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6000" dirty="0" smtClean="0"/>
              <a:t>          код :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/>
              <a:t>  1,2,2,1,2,1,1,1,1,2,2,</a:t>
            </a:r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         1,1,2,2,2.</a:t>
            </a:r>
            <a:endParaRPr lang="ru-RU" sz="5400" dirty="0"/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239000" cy="132018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4800" dirty="0" err="1" smtClean="0"/>
              <a:t>Синтаксислашалси</a:t>
            </a:r>
            <a:r>
              <a:rPr lang="ru-RU" sz="4800" dirty="0" smtClean="0"/>
              <a:t>      разбор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400" dirty="0" smtClean="0"/>
              <a:t> ДЯГ</a:t>
            </a:r>
            <a:r>
              <a:rPr lang="en-US" sz="4400" dirty="0" smtClean="0"/>
              <a:t>I</a:t>
            </a:r>
            <a:r>
              <a:rPr lang="ru-RU" sz="4400" dirty="0" smtClean="0"/>
              <a:t>ЛИ  ХЪАЛЧ  ДЯХ</a:t>
            </a:r>
            <a:r>
              <a:rPr lang="en-US" sz="4400" dirty="0" smtClean="0"/>
              <a:t>I</a:t>
            </a:r>
            <a:r>
              <a:rPr lang="ru-RU" sz="4400" dirty="0" smtClean="0"/>
              <a:t>ИЛИ</a:t>
            </a:r>
            <a:br>
              <a:rPr lang="ru-RU" sz="4400" dirty="0" smtClean="0"/>
            </a:br>
            <a:r>
              <a:rPr lang="ru-RU" sz="4400" dirty="0" smtClean="0"/>
              <a:t>     </a:t>
            </a:r>
            <a:br>
              <a:rPr lang="ru-RU" sz="4400" dirty="0" smtClean="0"/>
            </a:br>
            <a:r>
              <a:rPr lang="ru-RU" sz="4400" dirty="0" smtClean="0"/>
              <a:t>         К</a:t>
            </a:r>
            <a:r>
              <a:rPr lang="en-US" sz="4400" dirty="0" smtClean="0"/>
              <a:t>I</a:t>
            </a:r>
            <a:r>
              <a:rPr lang="ru-RU" sz="4400" dirty="0" smtClean="0"/>
              <a:t>АП</a:t>
            </a:r>
            <a:r>
              <a:rPr lang="en-US" sz="4400" dirty="0" smtClean="0"/>
              <a:t>I</a:t>
            </a:r>
            <a:r>
              <a:rPr lang="ru-RU" sz="4400" dirty="0" smtClean="0"/>
              <a:t>БАРИБ.</a:t>
            </a:r>
            <a:endParaRPr lang="ru-RU" sz="4400" dirty="0"/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err="1" smtClean="0"/>
              <a:t>Существительноела</a:t>
            </a:r>
            <a:r>
              <a:rPr lang="ru-RU" dirty="0" smtClean="0"/>
              <a:t> </a:t>
            </a:r>
            <a:r>
              <a:rPr lang="ru-RU" dirty="0" err="1" smtClean="0"/>
              <a:t>морфологиялашалси</a:t>
            </a:r>
            <a:r>
              <a:rPr lang="ru-RU" dirty="0" smtClean="0"/>
              <a:t> 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/>
              <a:t>  Х</a:t>
            </a:r>
            <a:r>
              <a:rPr lang="en-US" sz="3600" dirty="0" err="1" smtClean="0"/>
              <a:t>i</a:t>
            </a:r>
            <a:r>
              <a:rPr lang="ru-RU" sz="3600" dirty="0" err="1" smtClean="0"/>
              <a:t>ясай</a:t>
            </a:r>
            <a:r>
              <a:rPr lang="ru-RU" sz="3600" dirty="0" smtClean="0"/>
              <a:t> </a:t>
            </a:r>
            <a:r>
              <a:rPr lang="ru-RU" sz="3600" dirty="0" err="1" smtClean="0"/>
              <a:t>бухънабас</a:t>
            </a:r>
            <a:r>
              <a:rPr lang="ru-RU" sz="3600" dirty="0" smtClean="0"/>
              <a:t> </a:t>
            </a:r>
            <a:r>
              <a:rPr lang="ru-RU" sz="3600" dirty="0" err="1" smtClean="0"/>
              <a:t>кумекбариб</a:t>
            </a:r>
            <a:r>
              <a:rPr lang="ru-RU" sz="3600" dirty="0" smtClean="0"/>
              <a:t>. </a:t>
            </a:r>
          </a:p>
          <a:p>
            <a:pPr>
              <a:buNone/>
            </a:pPr>
            <a:r>
              <a:rPr lang="ru-RU" sz="3600" dirty="0" smtClean="0"/>
              <a:t>    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</a:t>
            </a:r>
            <a:r>
              <a:rPr lang="ru-RU" sz="3600" dirty="0" err="1" smtClean="0"/>
              <a:t>Ахъли</a:t>
            </a:r>
            <a:r>
              <a:rPr lang="ru-RU" sz="3600" dirty="0" smtClean="0"/>
              <a:t> </a:t>
            </a:r>
            <a:r>
              <a:rPr lang="ru-RU" sz="3600" dirty="0" err="1" smtClean="0"/>
              <a:t>закиб</a:t>
            </a:r>
            <a:r>
              <a:rPr lang="ru-RU" sz="3600" dirty="0" smtClean="0"/>
              <a:t> ч</a:t>
            </a:r>
            <a:r>
              <a:rPr lang="en-US" sz="3600" dirty="0" smtClean="0"/>
              <a:t>I</a:t>
            </a:r>
            <a:r>
              <a:rPr lang="ru-RU" sz="3600" dirty="0" err="1" smtClean="0"/>
              <a:t>ака</a:t>
            </a:r>
            <a:r>
              <a:rPr lang="ru-RU" sz="3600" dirty="0" smtClean="0"/>
              <a:t> </a:t>
            </a:r>
            <a:r>
              <a:rPr lang="ru-RU" sz="3600" dirty="0" err="1" smtClean="0"/>
              <a:t>азадли</a:t>
            </a:r>
            <a:r>
              <a:rPr lang="ru-RU" sz="3600" dirty="0" smtClean="0"/>
              <a:t> </a:t>
            </a:r>
            <a:r>
              <a:rPr lang="ru-RU" sz="3600" dirty="0" err="1" smtClean="0"/>
              <a:t>ва</a:t>
            </a:r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/>
              <a:t>   </a:t>
            </a:r>
            <a:r>
              <a:rPr lang="ru-RU" sz="3600" dirty="0" err="1" smtClean="0"/>
              <a:t>уктемли</a:t>
            </a:r>
            <a:r>
              <a:rPr lang="ru-RU" sz="3600" dirty="0" smtClean="0"/>
              <a:t>   к</a:t>
            </a:r>
            <a:r>
              <a:rPr lang="en-US" sz="3600" dirty="0" smtClean="0"/>
              <a:t>I</a:t>
            </a:r>
            <a:r>
              <a:rPr lang="ru-RU" sz="3600" dirty="0" err="1" smtClean="0"/>
              <a:t>айбях</a:t>
            </a:r>
            <a:r>
              <a:rPr lang="en-US" sz="3600" dirty="0" smtClean="0"/>
              <a:t>I</a:t>
            </a:r>
            <a:r>
              <a:rPr lang="ru-RU" sz="3600" dirty="0" err="1" smtClean="0"/>
              <a:t>илри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5400" dirty="0" smtClean="0"/>
              <a:t>    </a:t>
            </a:r>
            <a:r>
              <a:rPr lang="ru-RU" sz="5400" dirty="0" err="1" smtClean="0"/>
              <a:t>Хъули</a:t>
            </a:r>
            <a:r>
              <a:rPr lang="ru-RU" sz="5400" dirty="0" smtClean="0"/>
              <a:t>  </a:t>
            </a:r>
            <a:r>
              <a:rPr lang="ru-RU" sz="5400" dirty="0" err="1" smtClean="0"/>
              <a:t>х</a:t>
            </a:r>
            <a:r>
              <a:rPr lang="en-US" sz="5400" dirty="0" smtClean="0"/>
              <a:t>I</a:t>
            </a:r>
            <a:r>
              <a:rPr lang="ru-RU" sz="5400" dirty="0" err="1" smtClean="0"/>
              <a:t>янчи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        ТВОРЧЕСКИЙ Х</a:t>
            </a:r>
            <a:r>
              <a:rPr lang="en-US" sz="4000" dirty="0" smtClean="0"/>
              <a:t>I</a:t>
            </a:r>
            <a:r>
              <a:rPr lang="ru-RU" sz="4000" dirty="0" smtClean="0"/>
              <a:t>ЯНЧИ. </a:t>
            </a:r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       </a:t>
            </a:r>
            <a:r>
              <a:rPr lang="ru-RU" sz="3600" dirty="0" err="1" smtClean="0"/>
              <a:t>Существительноеличил</a:t>
            </a:r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/>
              <a:t>  </a:t>
            </a:r>
            <a:r>
              <a:rPr lang="ru-RU" sz="3600" dirty="0" err="1" smtClean="0"/>
              <a:t>цах</a:t>
            </a:r>
            <a:r>
              <a:rPr lang="en-US" sz="3600" dirty="0" smtClean="0"/>
              <a:t>I</a:t>
            </a:r>
            <a:r>
              <a:rPr lang="ru-RU" sz="3600" dirty="0" err="1" smtClean="0"/>
              <a:t>надахъес</a:t>
            </a:r>
            <a:r>
              <a:rPr lang="ru-RU" sz="3600" dirty="0" smtClean="0"/>
              <a:t> шел </a:t>
            </a:r>
            <a:r>
              <a:rPr lang="ru-RU" sz="3600" dirty="0" err="1" smtClean="0"/>
              <a:t>предлож</a:t>
            </a:r>
            <a:r>
              <a:rPr lang="ru-RU" sz="3600" dirty="0" smtClean="0"/>
              <a:t>. </a:t>
            </a:r>
          </a:p>
          <a:p>
            <a:pPr>
              <a:buNone/>
            </a:pPr>
            <a:r>
              <a:rPr lang="ru-RU" sz="3600" dirty="0" smtClean="0"/>
              <a:t>     </a:t>
            </a:r>
            <a:r>
              <a:rPr lang="ru-RU" sz="3600" dirty="0" err="1" smtClean="0"/>
              <a:t>ца</a:t>
            </a:r>
            <a:r>
              <a:rPr lang="ru-RU" sz="3600" dirty="0" smtClean="0"/>
              <a:t> сущ. </a:t>
            </a:r>
            <a:r>
              <a:rPr lang="ru-RU" sz="3600" dirty="0" err="1" smtClean="0"/>
              <a:t>морфологиялашалси</a:t>
            </a:r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/>
              <a:t>        разбор   </a:t>
            </a:r>
            <a:r>
              <a:rPr lang="ru-RU" sz="3600" dirty="0" err="1" smtClean="0"/>
              <a:t>барес</a:t>
            </a:r>
            <a:r>
              <a:rPr lang="ru-RU" sz="3600" dirty="0" smtClean="0"/>
              <a:t>.</a:t>
            </a:r>
            <a:endParaRPr lang="ru-RU" sz="4000" dirty="0"/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5400" dirty="0" smtClean="0"/>
              <a:t>   </a:t>
            </a:r>
            <a:r>
              <a:rPr lang="ru-RU" sz="5400" dirty="0" err="1" smtClean="0"/>
              <a:t>Дарсла</a:t>
            </a:r>
            <a:r>
              <a:rPr lang="ru-RU" sz="5400" dirty="0" smtClean="0"/>
              <a:t> </a:t>
            </a:r>
            <a:r>
              <a:rPr lang="ru-RU" sz="5400" dirty="0" err="1" smtClean="0"/>
              <a:t>мурад</a:t>
            </a:r>
            <a:r>
              <a:rPr lang="ru-RU" sz="5400" dirty="0" smtClean="0"/>
              <a:t>: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 </a:t>
            </a:r>
          </a:p>
          <a:p>
            <a:pPr>
              <a:buNone/>
            </a:pPr>
            <a:r>
              <a:rPr lang="ru-RU" sz="3600" dirty="0" err="1" smtClean="0"/>
              <a:t>Существительноеличила</a:t>
            </a:r>
            <a:r>
              <a:rPr lang="ru-RU" sz="3600" dirty="0" smtClean="0"/>
              <a:t> буч</a:t>
            </a:r>
            <a:r>
              <a:rPr lang="en-US" sz="3600" dirty="0" smtClean="0"/>
              <a:t>l</a:t>
            </a:r>
            <a:r>
              <a:rPr lang="ru-RU" sz="3600" dirty="0" err="1" smtClean="0"/>
              <a:t>а-тала</a:t>
            </a:r>
            <a:r>
              <a:rPr lang="ru-RU" sz="3600" dirty="0" smtClean="0"/>
              <a:t>  </a:t>
            </a:r>
            <a:r>
              <a:rPr lang="ru-RU" sz="3600" dirty="0" err="1" smtClean="0"/>
              <a:t>баянти</a:t>
            </a:r>
            <a:r>
              <a:rPr lang="ru-RU" sz="3600" dirty="0" smtClean="0"/>
              <a:t> </a:t>
            </a:r>
            <a:r>
              <a:rPr lang="ru-RU" sz="3600" dirty="0" err="1" smtClean="0"/>
              <a:t>мурхьдарни</a:t>
            </a:r>
            <a:r>
              <a:rPr lang="ru-RU" sz="3600" dirty="0" smtClean="0"/>
              <a:t>;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</a:t>
            </a:r>
            <a:r>
              <a:rPr lang="ru-RU" sz="3600" dirty="0" err="1" smtClean="0"/>
              <a:t>дарган</a:t>
            </a:r>
            <a:r>
              <a:rPr lang="ru-RU" sz="3600" dirty="0" smtClean="0"/>
              <a:t> </a:t>
            </a:r>
            <a:r>
              <a:rPr lang="ru-RU" sz="3600" dirty="0" err="1" smtClean="0"/>
              <a:t>мезла</a:t>
            </a:r>
            <a:r>
              <a:rPr lang="ru-RU" sz="3600" dirty="0" smtClean="0"/>
              <a:t> </a:t>
            </a:r>
            <a:r>
              <a:rPr lang="ru-RU" sz="3600" dirty="0" err="1" smtClean="0"/>
              <a:t>дурсрачир</a:t>
            </a:r>
            <a:r>
              <a:rPr lang="ru-RU" sz="3600" dirty="0" smtClean="0"/>
              <a:t> </a:t>
            </a:r>
            <a:r>
              <a:rPr lang="ru-RU" sz="3600" dirty="0" err="1" smtClean="0"/>
              <a:t>касиб-ти</a:t>
            </a:r>
            <a:r>
              <a:rPr lang="ru-RU" sz="3600" dirty="0" smtClean="0"/>
              <a:t> </a:t>
            </a:r>
            <a:r>
              <a:rPr lang="ru-RU" sz="3600" dirty="0" err="1" smtClean="0"/>
              <a:t>багьудлуми</a:t>
            </a:r>
            <a:r>
              <a:rPr lang="ru-RU" sz="3600" dirty="0" smtClean="0"/>
              <a:t> г</a:t>
            </a:r>
            <a:r>
              <a:rPr lang="en-US" sz="3600" dirty="0" smtClean="0"/>
              <a:t>l</a:t>
            </a:r>
            <a:r>
              <a:rPr lang="ru-RU" sz="3600" dirty="0" err="1" smtClean="0"/>
              <a:t>ямрулизир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</a:t>
            </a:r>
            <a:r>
              <a:rPr lang="ru-RU" sz="3600" dirty="0" err="1" smtClean="0"/>
              <a:t>багаладирни</a:t>
            </a:r>
            <a:r>
              <a:rPr lang="ru-RU" sz="3600" dirty="0" smtClean="0"/>
              <a:t>  </a:t>
            </a:r>
            <a:r>
              <a:rPr lang="ru-RU" sz="3600" dirty="0" err="1" smtClean="0"/>
              <a:t>якьинбарни</a:t>
            </a:r>
            <a:r>
              <a:rPr lang="ru-RU" sz="3600" dirty="0" smtClean="0"/>
              <a:t>.</a:t>
            </a:r>
          </a:p>
          <a:p>
            <a:endParaRPr lang="ru-RU" sz="3600" dirty="0" smtClean="0"/>
          </a:p>
          <a:p>
            <a:pPr>
              <a:buNone/>
            </a:pPr>
            <a:endParaRPr lang="ru-RU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marL="914400" indent="-914400"/>
            <a:r>
              <a:rPr lang="ru-RU" sz="5400" dirty="0" smtClean="0"/>
              <a:t>    </a:t>
            </a:r>
            <a:r>
              <a:rPr lang="ru-RU" sz="5400" dirty="0" err="1" smtClean="0"/>
              <a:t>дарсла</a:t>
            </a:r>
            <a:r>
              <a:rPr lang="ru-RU" sz="5400" dirty="0" smtClean="0"/>
              <a:t> </a:t>
            </a:r>
            <a:r>
              <a:rPr lang="ru-RU" sz="5400" dirty="0" err="1" smtClean="0"/>
              <a:t>башри</a:t>
            </a:r>
            <a:r>
              <a:rPr lang="ru-RU" sz="5400" dirty="0" smtClean="0"/>
              <a:t>: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Класс </a:t>
            </a:r>
            <a:r>
              <a:rPr lang="ru-RU" dirty="0" err="1" smtClean="0"/>
              <a:t>дарсличи</a:t>
            </a:r>
            <a:r>
              <a:rPr lang="ru-RU" dirty="0" smtClean="0"/>
              <a:t> </a:t>
            </a:r>
            <a:r>
              <a:rPr lang="ru-RU" dirty="0" err="1" smtClean="0"/>
              <a:t>х</a:t>
            </a:r>
            <a:r>
              <a:rPr lang="en-US" dirty="0" smtClean="0"/>
              <a:t>l</a:t>
            </a:r>
            <a:r>
              <a:rPr lang="ru-RU" dirty="0" err="1" smtClean="0"/>
              <a:t>ядурбарни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Суалтачил</a:t>
            </a:r>
            <a:r>
              <a:rPr lang="ru-RU" dirty="0" smtClean="0"/>
              <a:t> </a:t>
            </a:r>
            <a:r>
              <a:rPr lang="ru-RU" dirty="0" err="1" smtClean="0"/>
              <a:t>х</a:t>
            </a:r>
            <a:r>
              <a:rPr lang="en-US" dirty="0" smtClean="0"/>
              <a:t>l</a:t>
            </a:r>
            <a:r>
              <a:rPr lang="ru-RU" dirty="0" err="1" smtClean="0"/>
              <a:t>янчи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Дек</a:t>
            </a:r>
            <a:r>
              <a:rPr lang="en-US" dirty="0" smtClean="0"/>
              <a:t>l</a:t>
            </a:r>
            <a:r>
              <a:rPr lang="ru-RU" dirty="0" err="1" smtClean="0"/>
              <a:t>арбируси</a:t>
            </a:r>
            <a:r>
              <a:rPr lang="ru-RU" dirty="0" smtClean="0"/>
              <a:t>   диктант.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Тема </a:t>
            </a:r>
            <a:r>
              <a:rPr lang="ru-RU" dirty="0" err="1" smtClean="0"/>
              <a:t>кагахънила</a:t>
            </a:r>
            <a:r>
              <a:rPr lang="ru-RU" dirty="0" smtClean="0"/>
              <a:t>   </a:t>
            </a:r>
            <a:r>
              <a:rPr lang="ru-RU" dirty="0" err="1" smtClean="0"/>
              <a:t>х</a:t>
            </a:r>
            <a:r>
              <a:rPr lang="en-US" dirty="0" smtClean="0"/>
              <a:t>l</a:t>
            </a:r>
            <a:r>
              <a:rPr lang="ru-RU" dirty="0" err="1" smtClean="0"/>
              <a:t>янчи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Бамсриихъуси</a:t>
            </a:r>
            <a:r>
              <a:rPr lang="ru-RU" dirty="0" smtClean="0"/>
              <a:t>   </a:t>
            </a:r>
            <a:r>
              <a:rPr lang="ru-RU" dirty="0" err="1" smtClean="0"/>
              <a:t>манзил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Х</a:t>
            </a:r>
            <a:r>
              <a:rPr lang="en-US" dirty="0" smtClean="0"/>
              <a:t>l</a:t>
            </a:r>
            <a:r>
              <a:rPr lang="ru-RU" dirty="0" err="1" smtClean="0"/>
              <a:t>язличил</a:t>
            </a:r>
            <a:r>
              <a:rPr lang="ru-RU" dirty="0" smtClean="0"/>
              <a:t>   </a:t>
            </a:r>
            <a:r>
              <a:rPr lang="ru-RU" dirty="0" err="1" smtClean="0"/>
              <a:t>х</a:t>
            </a:r>
            <a:r>
              <a:rPr lang="en-US" dirty="0" smtClean="0"/>
              <a:t>l</a:t>
            </a:r>
            <a:r>
              <a:rPr lang="ru-RU" dirty="0" err="1" smtClean="0"/>
              <a:t>янчи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Луг</a:t>
            </a:r>
            <a:r>
              <a:rPr lang="en-US" dirty="0" smtClean="0"/>
              <a:t>l</a:t>
            </a:r>
            <a:r>
              <a:rPr lang="ru-RU" dirty="0" err="1" smtClean="0"/>
              <a:t>урбала</a:t>
            </a:r>
            <a:r>
              <a:rPr lang="ru-RU" dirty="0" smtClean="0"/>
              <a:t>  диктант.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Синтаксислашалси</a:t>
            </a:r>
            <a:r>
              <a:rPr lang="ru-RU" dirty="0" smtClean="0"/>
              <a:t> разбор.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Сущ.морфологиялашалси</a:t>
            </a:r>
            <a:r>
              <a:rPr lang="ru-RU" dirty="0" smtClean="0"/>
              <a:t>  разбор.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Дарсла</a:t>
            </a:r>
            <a:r>
              <a:rPr lang="ru-RU" dirty="0" smtClean="0"/>
              <a:t>   </a:t>
            </a:r>
            <a:r>
              <a:rPr lang="ru-RU" dirty="0" err="1" smtClean="0"/>
              <a:t>итогуни</a:t>
            </a:r>
            <a:r>
              <a:rPr lang="ru-RU" dirty="0" smtClean="0"/>
              <a:t>  </a:t>
            </a:r>
            <a:r>
              <a:rPr lang="ru-RU" dirty="0" err="1" smtClean="0"/>
              <a:t>каъни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r>
              <a:rPr lang="ru-RU" sz="5400" dirty="0" smtClean="0"/>
              <a:t>      морфология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         Бек</a:t>
            </a:r>
            <a:r>
              <a:rPr lang="en-US" sz="3600" dirty="0" smtClean="0"/>
              <a:t>l</a:t>
            </a:r>
            <a:r>
              <a:rPr lang="ru-RU" sz="3600" dirty="0" err="1" smtClean="0"/>
              <a:t>ти</a:t>
            </a:r>
            <a:r>
              <a:rPr lang="ru-RU" sz="3600" dirty="0" smtClean="0"/>
              <a:t>        </a:t>
            </a:r>
            <a:r>
              <a:rPr lang="ru-RU" sz="3600" dirty="0" err="1" smtClean="0"/>
              <a:t>Къуллукъла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</a:t>
            </a:r>
            <a:r>
              <a:rPr lang="ru-RU" sz="2800" dirty="0" smtClean="0"/>
              <a:t>Существительное               Союз</a:t>
            </a:r>
          </a:p>
          <a:p>
            <a:pPr>
              <a:buNone/>
            </a:pPr>
            <a:r>
              <a:rPr lang="ru-RU" sz="2800" dirty="0" smtClean="0"/>
              <a:t>  Прилагательное              Послелог</a:t>
            </a:r>
          </a:p>
          <a:p>
            <a:pPr>
              <a:buNone/>
            </a:pPr>
            <a:r>
              <a:rPr lang="ru-RU" sz="2800" dirty="0" smtClean="0"/>
              <a:t>   Числительное                   </a:t>
            </a:r>
            <a:r>
              <a:rPr lang="ru-RU" sz="2800" dirty="0" err="1" smtClean="0"/>
              <a:t>Кесек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     Глагол</a:t>
            </a:r>
          </a:p>
          <a:p>
            <a:pPr>
              <a:buNone/>
            </a:pPr>
            <a:r>
              <a:rPr lang="ru-RU" sz="2800" dirty="0" smtClean="0"/>
              <a:t>        Наречие                   Междометие</a:t>
            </a:r>
            <a:endParaRPr lang="ru-RU" sz="36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2643174" y="164305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643438" y="164305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r>
              <a:rPr lang="ru-RU" sz="5400" dirty="0" smtClean="0"/>
              <a:t> Существительное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  </a:t>
            </a:r>
            <a:r>
              <a:rPr lang="ru-RU" sz="3600" dirty="0" err="1" smtClean="0"/>
              <a:t>жуз</a:t>
            </a:r>
            <a:r>
              <a:rPr lang="ru-RU" sz="3600" dirty="0" smtClean="0"/>
              <a:t> (се?)           </a:t>
            </a:r>
            <a:r>
              <a:rPr lang="ru-RU" sz="3600" dirty="0" err="1" smtClean="0"/>
              <a:t>унра</a:t>
            </a:r>
            <a:r>
              <a:rPr lang="ru-RU" sz="3600" dirty="0" smtClean="0"/>
              <a:t> (</a:t>
            </a:r>
            <a:r>
              <a:rPr lang="ru-RU" sz="3600" dirty="0" err="1" smtClean="0"/>
              <a:t>чи</a:t>
            </a:r>
            <a:r>
              <a:rPr lang="ru-RU" sz="3600" dirty="0" smtClean="0"/>
              <a:t>?)</a:t>
            </a:r>
          </a:p>
          <a:p>
            <a:pPr>
              <a:buNone/>
            </a:pPr>
            <a:r>
              <a:rPr lang="ru-RU" sz="3600" dirty="0" smtClean="0"/>
              <a:t>   </a:t>
            </a:r>
          </a:p>
          <a:p>
            <a:pPr>
              <a:buNone/>
            </a:pPr>
            <a:r>
              <a:rPr lang="ru-RU" sz="3600" dirty="0" smtClean="0"/>
              <a:t>   </a:t>
            </a:r>
            <a:r>
              <a:rPr lang="ru-RU" sz="3600" dirty="0" err="1" smtClean="0"/>
              <a:t>зубари</a:t>
            </a:r>
            <a:r>
              <a:rPr lang="ru-RU" sz="3600" dirty="0" smtClean="0"/>
              <a:t> (се?)       </a:t>
            </a:r>
            <a:r>
              <a:rPr lang="ru-RU" sz="3600" dirty="0" err="1" smtClean="0"/>
              <a:t>неш</a:t>
            </a:r>
            <a:r>
              <a:rPr lang="ru-RU" sz="3600" dirty="0" smtClean="0"/>
              <a:t> (</a:t>
            </a:r>
            <a:r>
              <a:rPr lang="ru-RU" sz="3600" dirty="0" err="1" smtClean="0"/>
              <a:t>чи</a:t>
            </a:r>
            <a:r>
              <a:rPr lang="ru-RU" sz="3600" dirty="0" smtClean="0"/>
              <a:t>?)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 стол (се?)          </a:t>
            </a:r>
            <a:r>
              <a:rPr lang="ru-RU" sz="3600" dirty="0" err="1" smtClean="0"/>
              <a:t>тухтур</a:t>
            </a:r>
            <a:r>
              <a:rPr lang="ru-RU" sz="3600" dirty="0" smtClean="0"/>
              <a:t> (</a:t>
            </a:r>
            <a:r>
              <a:rPr lang="ru-RU" sz="3600" dirty="0" err="1" smtClean="0"/>
              <a:t>чи</a:t>
            </a:r>
            <a:r>
              <a:rPr lang="ru-RU" sz="3600" dirty="0" smtClean="0"/>
              <a:t>?)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</a:t>
            </a:r>
            <a:r>
              <a:rPr lang="ru-RU" sz="3600" dirty="0" err="1" smtClean="0"/>
              <a:t>сурат</a:t>
            </a:r>
            <a:r>
              <a:rPr lang="ru-RU" sz="3600" dirty="0" smtClean="0"/>
              <a:t>(се?)           </a:t>
            </a:r>
            <a:r>
              <a:rPr lang="ru-RU" sz="3600" dirty="0" err="1" smtClean="0"/>
              <a:t>узи</a:t>
            </a:r>
            <a:r>
              <a:rPr lang="ru-RU" sz="3600" dirty="0" smtClean="0"/>
              <a:t> (</a:t>
            </a:r>
            <a:r>
              <a:rPr lang="ru-RU" sz="3600" dirty="0" err="1" smtClean="0"/>
              <a:t>чи</a:t>
            </a:r>
            <a:r>
              <a:rPr lang="ru-RU" sz="3600" dirty="0" smtClean="0"/>
              <a:t>?)      </a:t>
            </a:r>
            <a:endParaRPr lang="ru-RU" sz="36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sz="5400" dirty="0" smtClean="0"/>
              <a:t>  </a:t>
            </a:r>
            <a:r>
              <a:rPr lang="ru-RU" sz="5400" dirty="0" err="1" smtClean="0"/>
              <a:t>Хасти</a:t>
            </a:r>
            <a:r>
              <a:rPr lang="ru-RU" sz="5400" dirty="0" smtClean="0"/>
              <a:t>       т</a:t>
            </a:r>
            <a:r>
              <a:rPr lang="en-US" sz="5400" dirty="0" smtClean="0"/>
              <a:t>I</a:t>
            </a:r>
            <a:r>
              <a:rPr lang="ru-RU" sz="5400" dirty="0" err="1" smtClean="0"/>
              <a:t>инт</a:t>
            </a:r>
            <a:r>
              <a:rPr lang="en-US" sz="5400" dirty="0" smtClean="0"/>
              <a:t>I</a:t>
            </a:r>
            <a:r>
              <a:rPr lang="ru-RU" sz="5400" dirty="0" err="1" smtClean="0"/>
              <a:t>ти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3600" dirty="0" smtClean="0"/>
              <a:t> </a:t>
            </a:r>
            <a:r>
              <a:rPr lang="ru-RU" sz="4000" dirty="0" smtClean="0"/>
              <a:t> </a:t>
            </a:r>
            <a:r>
              <a:rPr lang="ru-RU" sz="4000" dirty="0" err="1" smtClean="0"/>
              <a:t>Ахъуша</a:t>
            </a:r>
            <a:r>
              <a:rPr lang="ru-RU" sz="4000" dirty="0" smtClean="0"/>
              <a:t>                </a:t>
            </a:r>
            <a:r>
              <a:rPr lang="ru-RU" sz="4000" dirty="0" err="1" smtClean="0"/>
              <a:t>кьалам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«Лачин»                 </a:t>
            </a:r>
            <a:r>
              <a:rPr lang="ru-RU" sz="4000" dirty="0" err="1" smtClean="0"/>
              <a:t>кьял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 </a:t>
            </a:r>
            <a:r>
              <a:rPr lang="ru-RU" sz="4000" dirty="0" err="1" smtClean="0"/>
              <a:t>Къаплан</a:t>
            </a:r>
            <a:r>
              <a:rPr lang="ru-RU" sz="4000" dirty="0" smtClean="0"/>
              <a:t>               </a:t>
            </a:r>
            <a:r>
              <a:rPr lang="ru-RU" sz="4000" dirty="0" err="1" smtClean="0"/>
              <a:t>ванза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   Г</a:t>
            </a:r>
            <a:r>
              <a:rPr lang="en-US" sz="4000" dirty="0" smtClean="0"/>
              <a:t>I</a:t>
            </a:r>
            <a:r>
              <a:rPr lang="ru-RU" sz="4000" dirty="0" err="1" smtClean="0"/>
              <a:t>яли</a:t>
            </a:r>
            <a:r>
              <a:rPr lang="ru-RU" sz="4000" dirty="0" smtClean="0"/>
              <a:t>                 </a:t>
            </a:r>
            <a:r>
              <a:rPr lang="ru-RU" sz="4000" dirty="0" err="1" smtClean="0"/>
              <a:t>гьундури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 Пат</a:t>
            </a:r>
            <a:r>
              <a:rPr lang="en-US" sz="4000" dirty="0" smtClean="0"/>
              <a:t>I</a:t>
            </a:r>
            <a:r>
              <a:rPr lang="ru-RU" sz="4000" dirty="0" err="1" smtClean="0"/>
              <a:t>имат</a:t>
            </a:r>
            <a:r>
              <a:rPr lang="ru-RU" sz="4000" dirty="0" smtClean="0"/>
              <a:t>                </a:t>
            </a:r>
            <a:r>
              <a:rPr lang="ru-RU" sz="4000" dirty="0" err="1" smtClean="0"/>
              <a:t>галга</a:t>
            </a:r>
            <a:endParaRPr lang="ru-RU" sz="36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928794" y="171448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5715008" y="171448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r>
              <a:rPr lang="ru-RU" sz="4400" dirty="0" smtClean="0"/>
              <a:t>Дек</a:t>
            </a:r>
            <a:r>
              <a:rPr lang="en-US" sz="4400" dirty="0" smtClean="0"/>
              <a:t>I</a:t>
            </a:r>
            <a:r>
              <a:rPr lang="ru-RU" sz="4400" dirty="0" err="1" smtClean="0"/>
              <a:t>арбируси</a:t>
            </a:r>
            <a:r>
              <a:rPr lang="ru-RU" sz="4400" dirty="0" smtClean="0"/>
              <a:t>  диктант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 err="1" smtClean="0"/>
              <a:t>Муъминат,Къаплан,урк</a:t>
            </a:r>
            <a:r>
              <a:rPr lang="en-US" sz="3600" dirty="0" smtClean="0"/>
              <a:t>I</a:t>
            </a:r>
            <a:r>
              <a:rPr lang="ru-RU" sz="3600" dirty="0" err="1" smtClean="0"/>
              <a:t>и,сурат</a:t>
            </a:r>
            <a:r>
              <a:rPr lang="ru-RU" sz="3600" dirty="0" smtClean="0"/>
              <a:t>,</a:t>
            </a:r>
          </a:p>
          <a:p>
            <a:pPr>
              <a:buNone/>
            </a:pPr>
            <a:r>
              <a:rPr lang="ru-RU" sz="3600" dirty="0" err="1" smtClean="0"/>
              <a:t>авлахъ,Муса,дус</a:t>
            </a:r>
            <a:r>
              <a:rPr lang="ru-RU" sz="3600" dirty="0" smtClean="0"/>
              <a:t>,»</a:t>
            </a:r>
            <a:r>
              <a:rPr lang="ru-RU" sz="3600" dirty="0" err="1" smtClean="0"/>
              <a:t>Зурх</a:t>
            </a:r>
            <a:r>
              <a:rPr lang="en-US" sz="3600" dirty="0" smtClean="0"/>
              <a:t>I</a:t>
            </a:r>
            <a:r>
              <a:rPr lang="ru-RU" sz="3600" dirty="0" err="1" smtClean="0"/>
              <a:t>яб</a:t>
            </a:r>
            <a:r>
              <a:rPr lang="ru-RU" sz="3600" dirty="0" smtClean="0"/>
              <a:t>»,</a:t>
            </a:r>
            <a:r>
              <a:rPr lang="ru-RU" sz="3600" dirty="0" err="1" smtClean="0"/>
              <a:t>х</a:t>
            </a:r>
            <a:r>
              <a:rPr lang="en-US" sz="3600" dirty="0" smtClean="0"/>
              <a:t>I</a:t>
            </a:r>
            <a:r>
              <a:rPr lang="ru-RU" sz="3600" dirty="0" err="1" smtClean="0"/>
              <a:t>еб</a:t>
            </a:r>
            <a:r>
              <a:rPr lang="ru-RU" sz="3600" dirty="0" smtClean="0"/>
              <a:t>,</a:t>
            </a:r>
          </a:p>
          <a:p>
            <a:pPr>
              <a:buNone/>
            </a:pPr>
            <a:r>
              <a:rPr lang="ru-RU" sz="3600" dirty="0" err="1" smtClean="0"/>
              <a:t>кьукья,гьуни,Лаваша,Ахъуша</a:t>
            </a:r>
            <a:r>
              <a:rPr lang="ru-RU" sz="3600" dirty="0" smtClean="0"/>
              <a:t>,</a:t>
            </a:r>
          </a:p>
          <a:p>
            <a:pPr>
              <a:buNone/>
            </a:pPr>
            <a:r>
              <a:rPr lang="ru-RU" sz="3600" dirty="0" err="1" smtClean="0"/>
              <a:t>Губден,зурх</a:t>
            </a:r>
            <a:r>
              <a:rPr lang="en-US" sz="3600" dirty="0" smtClean="0"/>
              <a:t>I</a:t>
            </a:r>
            <a:r>
              <a:rPr lang="ru-RU" sz="3600" dirty="0" err="1" smtClean="0"/>
              <a:t>яб</a:t>
            </a:r>
            <a:r>
              <a:rPr lang="ru-RU" sz="3600" dirty="0" smtClean="0"/>
              <a:t>, </a:t>
            </a:r>
            <a:r>
              <a:rPr lang="ru-RU" sz="3600" dirty="0" err="1" smtClean="0"/>
              <a:t>Бях</a:t>
            </a:r>
            <a:r>
              <a:rPr lang="en-US" sz="3600" dirty="0" smtClean="0"/>
              <a:t>I</a:t>
            </a:r>
            <a:r>
              <a:rPr lang="ru-RU" sz="3600" dirty="0" err="1" smtClean="0"/>
              <a:t>ц</a:t>
            </a:r>
            <a:r>
              <a:rPr lang="en-US" sz="3600" dirty="0" smtClean="0"/>
              <a:t>I</a:t>
            </a:r>
            <a:r>
              <a:rPr lang="ru-RU" sz="3600" dirty="0" err="1" smtClean="0"/>
              <a:t>а,кьалам</a:t>
            </a:r>
            <a:r>
              <a:rPr lang="ru-RU" sz="3600" dirty="0" smtClean="0"/>
              <a:t>,</a:t>
            </a:r>
          </a:p>
          <a:p>
            <a:pPr>
              <a:buNone/>
            </a:pPr>
            <a:r>
              <a:rPr lang="ru-RU" sz="3600" dirty="0" err="1" smtClean="0"/>
              <a:t>узи</a:t>
            </a:r>
            <a:r>
              <a:rPr lang="ru-RU" sz="3600" dirty="0" smtClean="0"/>
              <a:t>, </a:t>
            </a:r>
            <a:r>
              <a:rPr lang="ru-RU" sz="3600" dirty="0" err="1" smtClean="0"/>
              <a:t>Асият,Дербент,Москва,ва</a:t>
            </a:r>
            <a:r>
              <a:rPr lang="ru-RU" sz="3600" dirty="0" smtClean="0"/>
              <a:t>-</a:t>
            </a:r>
          </a:p>
          <a:p>
            <a:pPr>
              <a:buNone/>
            </a:pPr>
            <a:r>
              <a:rPr lang="ru-RU" sz="3600" dirty="0" err="1" smtClean="0"/>
              <a:t>ва,нергъ,к</a:t>
            </a:r>
            <a:r>
              <a:rPr lang="en-US" sz="3600" dirty="0" smtClean="0"/>
              <a:t>I</a:t>
            </a:r>
            <a:r>
              <a:rPr lang="ru-RU" sz="3600" dirty="0" err="1" smtClean="0"/>
              <a:t>уц</a:t>
            </a:r>
            <a:r>
              <a:rPr lang="en-US" sz="3600" dirty="0" smtClean="0"/>
              <a:t>I</a:t>
            </a:r>
            <a:r>
              <a:rPr lang="ru-RU" sz="3600" dirty="0" err="1" smtClean="0"/>
              <a:t>ул,шагьар,анхъ</a:t>
            </a:r>
            <a:r>
              <a:rPr lang="ru-RU" sz="3600" dirty="0" smtClean="0"/>
              <a:t>,</a:t>
            </a:r>
          </a:p>
          <a:p>
            <a:pPr>
              <a:buNone/>
            </a:pPr>
            <a:r>
              <a:rPr lang="ru-RU" sz="3600" dirty="0" err="1" smtClean="0"/>
              <a:t>Терек,Мусакьади,рузикьар</a:t>
            </a:r>
            <a:r>
              <a:rPr lang="ru-RU" sz="3600" dirty="0" smtClean="0"/>
              <a:t>,</a:t>
            </a:r>
          </a:p>
          <a:p>
            <a:pPr>
              <a:buNone/>
            </a:pPr>
            <a:r>
              <a:rPr lang="ru-RU" sz="3600" dirty="0" err="1" smtClean="0"/>
              <a:t>диван,миц</a:t>
            </a:r>
            <a:r>
              <a:rPr lang="en-US" sz="3600" dirty="0" smtClean="0"/>
              <a:t>I</a:t>
            </a:r>
            <a:r>
              <a:rPr lang="ru-RU" sz="3600" dirty="0" err="1" smtClean="0"/>
              <a:t>ираг,Мурка,т</a:t>
            </a:r>
            <a:r>
              <a:rPr lang="en-US" sz="3600" dirty="0" smtClean="0"/>
              <a:t>I</a:t>
            </a:r>
            <a:r>
              <a:rPr lang="ru-RU" sz="3600" dirty="0" smtClean="0"/>
              <a:t>ал.</a:t>
            </a:r>
            <a:endParaRPr lang="ru-RU" sz="36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r>
              <a:rPr lang="ru-RU" sz="6000" dirty="0" smtClean="0"/>
              <a:t> М.</a:t>
            </a:r>
            <a:r>
              <a:rPr lang="ru-RU" sz="4000" dirty="0" smtClean="0"/>
              <a:t>ж     </a:t>
            </a:r>
            <a:r>
              <a:rPr lang="ru-RU" sz="6000" dirty="0" err="1" smtClean="0"/>
              <a:t>Х</a:t>
            </a:r>
            <a:r>
              <a:rPr lang="ru-RU" sz="4000" dirty="0" err="1" smtClean="0"/>
              <a:t>ь.ж</a:t>
            </a:r>
            <a:r>
              <a:rPr lang="ru-RU" sz="4000" dirty="0" smtClean="0"/>
              <a:t>       </a:t>
            </a:r>
            <a:r>
              <a:rPr lang="ru-RU" sz="6000" dirty="0" err="1" smtClean="0"/>
              <a:t>У</a:t>
            </a:r>
            <a:r>
              <a:rPr lang="ru-RU" sz="4000" dirty="0" err="1" smtClean="0"/>
              <a:t>р.ж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600" dirty="0" smtClean="0"/>
              <a:t>  </a:t>
            </a:r>
            <a:r>
              <a:rPr lang="ru-RU" sz="3600" dirty="0" err="1" smtClean="0"/>
              <a:t>дудеш</a:t>
            </a:r>
            <a:r>
              <a:rPr lang="ru-RU" sz="3600" dirty="0" smtClean="0"/>
              <a:t>         </a:t>
            </a:r>
            <a:r>
              <a:rPr lang="ru-RU" sz="3600" dirty="0" err="1" smtClean="0"/>
              <a:t>хьунул</a:t>
            </a:r>
            <a:r>
              <a:rPr lang="ru-RU" sz="3600" dirty="0" smtClean="0"/>
              <a:t>        </a:t>
            </a:r>
            <a:r>
              <a:rPr lang="ru-RU" sz="3600" dirty="0" err="1" smtClean="0"/>
              <a:t>вац</a:t>
            </a:r>
            <a:r>
              <a:rPr lang="en-US" sz="3600" dirty="0" smtClean="0"/>
              <a:t>I</a:t>
            </a:r>
            <a:r>
              <a:rPr lang="ru-RU" sz="3600" dirty="0" smtClean="0"/>
              <a:t>а</a:t>
            </a:r>
          </a:p>
          <a:p>
            <a:pPr>
              <a:buNone/>
            </a:pPr>
            <a:r>
              <a:rPr lang="ru-RU" sz="3600" dirty="0" smtClean="0"/>
              <a:t>    </a:t>
            </a:r>
            <a:r>
              <a:rPr lang="ru-RU" sz="3600" dirty="0" err="1" smtClean="0"/>
              <a:t>узи</a:t>
            </a:r>
            <a:r>
              <a:rPr lang="ru-RU" sz="3600" dirty="0" smtClean="0"/>
              <a:t>             </a:t>
            </a:r>
            <a:r>
              <a:rPr lang="ru-RU" sz="3600" dirty="0" err="1" smtClean="0"/>
              <a:t>неш</a:t>
            </a:r>
            <a:r>
              <a:rPr lang="ru-RU" sz="3600" dirty="0" smtClean="0"/>
              <a:t>           </a:t>
            </a:r>
            <a:r>
              <a:rPr lang="ru-RU" sz="3600" dirty="0" err="1" smtClean="0"/>
              <a:t>арцан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</a:t>
            </a:r>
            <a:r>
              <a:rPr lang="ru-RU" sz="3600" dirty="0" err="1" smtClean="0"/>
              <a:t>узикьар</a:t>
            </a:r>
            <a:r>
              <a:rPr lang="ru-RU" sz="3600" dirty="0" smtClean="0"/>
              <a:t>         </a:t>
            </a:r>
            <a:r>
              <a:rPr lang="ru-RU" sz="3600" dirty="0" err="1" smtClean="0"/>
              <a:t>рузи</a:t>
            </a:r>
            <a:r>
              <a:rPr lang="ru-RU" sz="3600" dirty="0" smtClean="0"/>
              <a:t>          к</a:t>
            </a:r>
            <a:r>
              <a:rPr lang="en-US" sz="3600" dirty="0" smtClean="0"/>
              <a:t>I</a:t>
            </a:r>
            <a:r>
              <a:rPr lang="ru-RU" sz="3600" dirty="0" err="1" smtClean="0"/>
              <a:t>ап</a:t>
            </a:r>
            <a:r>
              <a:rPr lang="en-US" sz="3600" dirty="0" smtClean="0"/>
              <a:t>I</a:t>
            </a:r>
            <a:r>
              <a:rPr lang="ru-RU" sz="3600" dirty="0" smtClean="0"/>
              <a:t>и</a:t>
            </a:r>
          </a:p>
          <a:p>
            <a:pPr>
              <a:buNone/>
            </a:pPr>
            <a:r>
              <a:rPr lang="ru-RU" sz="3600" dirty="0" smtClean="0"/>
              <a:t>  </a:t>
            </a:r>
            <a:r>
              <a:rPr lang="ru-RU" sz="3600" dirty="0" err="1" smtClean="0"/>
              <a:t>Мурад</a:t>
            </a:r>
            <a:r>
              <a:rPr lang="ru-RU" sz="3600" dirty="0" smtClean="0"/>
              <a:t>           </a:t>
            </a:r>
            <a:r>
              <a:rPr lang="ru-RU" sz="3600" dirty="0" err="1" smtClean="0"/>
              <a:t>рурси</a:t>
            </a:r>
            <a:r>
              <a:rPr lang="ru-RU" sz="3600" dirty="0" smtClean="0"/>
              <a:t>        </a:t>
            </a:r>
            <a:r>
              <a:rPr lang="ru-RU" sz="3600" dirty="0" err="1" smtClean="0"/>
              <a:t>къача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</a:t>
            </a:r>
            <a:r>
              <a:rPr lang="ru-RU" sz="3600" dirty="0" err="1" smtClean="0"/>
              <a:t>мурул</a:t>
            </a:r>
            <a:r>
              <a:rPr lang="ru-RU" sz="3600" dirty="0" smtClean="0"/>
              <a:t>          </a:t>
            </a:r>
            <a:r>
              <a:rPr lang="ru-RU" sz="3600" dirty="0" err="1" smtClean="0"/>
              <a:t>Зумруд</a:t>
            </a:r>
            <a:r>
              <a:rPr lang="ru-RU" sz="3600" dirty="0" smtClean="0"/>
              <a:t>        маза</a:t>
            </a:r>
          </a:p>
          <a:p>
            <a:pPr>
              <a:buNone/>
            </a:pPr>
            <a:r>
              <a:rPr lang="ru-RU" sz="3600" dirty="0" smtClean="0"/>
              <a:t>   (</a:t>
            </a:r>
            <a:r>
              <a:rPr lang="ru-RU" sz="3600" dirty="0" err="1" smtClean="0"/>
              <a:t>сай</a:t>
            </a:r>
            <a:r>
              <a:rPr lang="ru-RU" sz="3600" dirty="0" smtClean="0"/>
              <a:t>)            (сари)        (</a:t>
            </a:r>
            <a:r>
              <a:rPr lang="ru-RU" sz="3600" dirty="0" err="1" smtClean="0"/>
              <a:t>саби</a:t>
            </a:r>
            <a:r>
              <a:rPr lang="ru-RU" sz="3600" dirty="0" smtClean="0"/>
              <a:t>)</a:t>
            </a:r>
            <a:endParaRPr lang="ru-RU" sz="36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214414" y="171448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3786182" y="171448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072198" y="164305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346468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1)</a:t>
            </a:r>
            <a:r>
              <a:rPr lang="ru-RU" sz="4000" dirty="0" err="1" smtClean="0"/>
              <a:t>Эмх</a:t>
            </a:r>
            <a:r>
              <a:rPr lang="en-US" sz="4000" dirty="0" smtClean="0"/>
              <a:t>I</a:t>
            </a:r>
            <a:r>
              <a:rPr lang="ru-RU" sz="4000" dirty="0" smtClean="0"/>
              <a:t>е </a:t>
            </a:r>
            <a:r>
              <a:rPr lang="ru-RU" sz="4000" dirty="0" err="1" smtClean="0"/>
              <a:t>вак</a:t>
            </a:r>
            <a:r>
              <a:rPr lang="en-US" sz="4000" dirty="0" smtClean="0"/>
              <a:t>I</a:t>
            </a:r>
            <a:r>
              <a:rPr lang="ru-RU" sz="4000" dirty="0" smtClean="0"/>
              <a:t>иб.2) </a:t>
            </a:r>
            <a:r>
              <a:rPr lang="ru-RU" sz="4000" dirty="0" err="1" smtClean="0"/>
              <a:t>Хамис</a:t>
            </a:r>
            <a:r>
              <a:rPr lang="ru-RU" sz="4000" dirty="0" smtClean="0"/>
              <a:t> бак</a:t>
            </a:r>
            <a:r>
              <a:rPr lang="en-US" sz="4000" dirty="0" smtClean="0"/>
              <a:t>I</a:t>
            </a:r>
            <a:r>
              <a:rPr lang="ru-RU" sz="4000" dirty="0" smtClean="0"/>
              <a:t>иб.3) Хала </a:t>
            </a:r>
            <a:r>
              <a:rPr lang="ru-RU" sz="4000" dirty="0" err="1" smtClean="0"/>
              <a:t>неш</a:t>
            </a:r>
            <a:r>
              <a:rPr lang="ru-RU" sz="4000" dirty="0" smtClean="0"/>
              <a:t> </a:t>
            </a:r>
            <a:r>
              <a:rPr lang="ru-RU" sz="4000" dirty="0" err="1" smtClean="0"/>
              <a:t>саби</a:t>
            </a:r>
            <a:r>
              <a:rPr lang="ru-RU" sz="4000" dirty="0" smtClean="0"/>
              <a:t>.</a:t>
            </a:r>
            <a:br>
              <a:rPr lang="ru-RU" sz="4000" dirty="0" smtClean="0"/>
            </a:br>
            <a:r>
              <a:rPr lang="ru-RU" sz="4000" dirty="0" err="1" smtClean="0"/>
              <a:t>Раисат</a:t>
            </a:r>
            <a:r>
              <a:rPr lang="ru-RU" sz="4000" dirty="0" smtClean="0"/>
              <a:t> </a:t>
            </a:r>
            <a:r>
              <a:rPr lang="ru-RU" sz="4000" dirty="0" err="1" smtClean="0"/>
              <a:t>вак</a:t>
            </a:r>
            <a:r>
              <a:rPr lang="en-US" sz="4000" dirty="0" smtClean="0"/>
              <a:t>I</a:t>
            </a:r>
            <a:r>
              <a:rPr lang="ru-RU" sz="4000" dirty="0" err="1" smtClean="0"/>
              <a:t>иб.Хьунул</a:t>
            </a:r>
            <a:r>
              <a:rPr lang="ru-RU" sz="4000" dirty="0" smtClean="0"/>
              <a:t>  </a:t>
            </a:r>
            <a:r>
              <a:rPr lang="ru-RU" sz="4000" dirty="0" err="1" smtClean="0"/>
              <a:t>адам</a:t>
            </a:r>
            <a:r>
              <a:rPr lang="ru-RU" sz="4000" dirty="0" smtClean="0"/>
              <a:t>  </a:t>
            </a:r>
            <a:r>
              <a:rPr lang="ru-RU" sz="4000" dirty="0" err="1" smtClean="0"/>
              <a:t>гъайбик</a:t>
            </a:r>
            <a:r>
              <a:rPr lang="en-US" sz="4000" dirty="0" smtClean="0"/>
              <a:t>I</a:t>
            </a:r>
            <a:r>
              <a:rPr lang="ru-RU" sz="4000" dirty="0" smtClean="0"/>
              <a:t>ар.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0100" y="500042"/>
            <a:ext cx="6255488" cy="2172267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dirty="0" err="1" smtClean="0"/>
              <a:t>Ишди</a:t>
            </a:r>
            <a:r>
              <a:rPr lang="ru-RU" sz="2800" dirty="0" smtClean="0"/>
              <a:t> </a:t>
            </a:r>
            <a:r>
              <a:rPr lang="ru-RU" sz="2800" dirty="0" err="1" smtClean="0"/>
              <a:t>дугьбала</a:t>
            </a:r>
            <a:r>
              <a:rPr lang="ru-RU" sz="2800" dirty="0" smtClean="0"/>
              <a:t>  </a:t>
            </a:r>
            <a:r>
              <a:rPr lang="ru-RU" sz="2800" dirty="0" err="1" smtClean="0"/>
              <a:t>цалабикуназирти</a:t>
            </a:r>
            <a:r>
              <a:rPr lang="ru-RU" sz="2800" dirty="0" smtClean="0"/>
              <a:t>  хат</a:t>
            </a:r>
            <a:r>
              <a:rPr lang="en-US" sz="2800" dirty="0" smtClean="0"/>
              <a:t>I</a:t>
            </a:r>
            <a:r>
              <a:rPr lang="ru-RU" sz="2800" dirty="0" err="1" smtClean="0"/>
              <a:t>аби</a:t>
            </a:r>
            <a:r>
              <a:rPr lang="ru-RU" sz="2800" dirty="0" smtClean="0"/>
              <a:t>  </a:t>
            </a:r>
            <a:r>
              <a:rPr lang="ru-RU" sz="2800" dirty="0" err="1" smtClean="0"/>
              <a:t>даргая</a:t>
            </a:r>
            <a:r>
              <a:rPr lang="ru-RU" sz="2800" dirty="0" smtClean="0"/>
              <a:t> </a:t>
            </a:r>
            <a:endParaRPr lang="ru-RU" sz="2800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213</TotalTime>
  <Words>484</Words>
  <PresentationFormat>Экран (4:3)</PresentationFormat>
  <Paragraphs>126</Paragraphs>
  <Slides>191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191</vt:i4>
      </vt:variant>
    </vt:vector>
  </HeadingPairs>
  <TitlesOfParts>
    <vt:vector size="192" baseType="lpstr">
      <vt:lpstr>Изящная</vt:lpstr>
      <vt:lpstr>       Дарсла тема :</vt:lpstr>
      <vt:lpstr>   Дарсла мурад:</vt:lpstr>
      <vt:lpstr>    дарсла башри:</vt:lpstr>
      <vt:lpstr>      морфология</vt:lpstr>
      <vt:lpstr> Существительное</vt:lpstr>
      <vt:lpstr>  Хасти       тIинтIти</vt:lpstr>
      <vt:lpstr>ДекIарбируси  диктант</vt:lpstr>
      <vt:lpstr> М.ж     Хь.ж       Ур.ж</vt:lpstr>
      <vt:lpstr>1)ЭмхIе вакIиб.2) Хамис бакIиб.3) Хала неш саби. Раисат вакIиб.Хьунул  адам  гъайбикIар.</vt:lpstr>
      <vt:lpstr>Бамсриихъуси манзил</vt:lpstr>
      <vt:lpstr>   Хiязличил  ХIянчи</vt:lpstr>
      <vt:lpstr>                лугIи</vt:lpstr>
      <vt:lpstr>Ишди дугьби суффиксуни имцIадарили дахълихълизир делкIеная</vt:lpstr>
      <vt:lpstr>лугIурбала  диктант</vt:lpstr>
      <vt:lpstr>          код :</vt:lpstr>
      <vt:lpstr>Синтаксислашалси      разбор</vt:lpstr>
      <vt:lpstr>Существительноела морфологиялашалси разбор</vt:lpstr>
      <vt:lpstr>    Хъули  хIянчи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  <vt:lpstr>Слайд 63</vt:lpstr>
      <vt:lpstr>Слайд 64</vt:lpstr>
      <vt:lpstr>Слайд 65</vt:lpstr>
      <vt:lpstr>Слайд 66</vt:lpstr>
      <vt:lpstr>Слайд 67</vt:lpstr>
      <vt:lpstr>Слайд 68</vt:lpstr>
      <vt:lpstr>Слайд 69</vt:lpstr>
      <vt:lpstr>Слайд 70</vt:lpstr>
      <vt:lpstr>Слайд 71</vt:lpstr>
      <vt:lpstr>Слайд 72</vt:lpstr>
      <vt:lpstr>Слайд 73</vt:lpstr>
      <vt:lpstr>Слайд 74</vt:lpstr>
      <vt:lpstr>Слайд 75</vt:lpstr>
      <vt:lpstr>Слайд 76</vt:lpstr>
      <vt:lpstr>Слайд 77</vt:lpstr>
      <vt:lpstr>Слайд 78</vt:lpstr>
      <vt:lpstr>Слайд 79</vt:lpstr>
      <vt:lpstr>Слайд 80</vt:lpstr>
      <vt:lpstr>Слайд 81</vt:lpstr>
      <vt:lpstr>Слайд 82</vt:lpstr>
      <vt:lpstr>Слайд 83</vt:lpstr>
      <vt:lpstr>Слайд 84</vt:lpstr>
      <vt:lpstr>Слайд 85</vt:lpstr>
      <vt:lpstr>Слайд 86</vt:lpstr>
      <vt:lpstr>Слайд 87</vt:lpstr>
      <vt:lpstr>Слайд 88</vt:lpstr>
      <vt:lpstr>Слайд 89</vt:lpstr>
      <vt:lpstr>Слайд 90</vt:lpstr>
      <vt:lpstr>Слайд 91</vt:lpstr>
      <vt:lpstr>Слайд 92</vt:lpstr>
      <vt:lpstr>Слайд 93</vt:lpstr>
      <vt:lpstr>Слайд 94</vt:lpstr>
      <vt:lpstr>Слайд 95</vt:lpstr>
      <vt:lpstr>Слайд 96</vt:lpstr>
      <vt:lpstr>Слайд 97</vt:lpstr>
      <vt:lpstr>Слайд 98</vt:lpstr>
      <vt:lpstr>Слайд 99</vt:lpstr>
      <vt:lpstr>Слайд 100</vt:lpstr>
      <vt:lpstr>Слайд 101</vt:lpstr>
      <vt:lpstr>Слайд 102</vt:lpstr>
      <vt:lpstr>Слайд 103</vt:lpstr>
      <vt:lpstr>Слайд 104</vt:lpstr>
      <vt:lpstr>Слайд 105</vt:lpstr>
      <vt:lpstr>Слайд 106</vt:lpstr>
      <vt:lpstr>Слайд 107</vt:lpstr>
      <vt:lpstr>Слайд 108</vt:lpstr>
      <vt:lpstr>Слайд 109</vt:lpstr>
      <vt:lpstr>Слайд 110</vt:lpstr>
      <vt:lpstr>Слайд 111</vt:lpstr>
      <vt:lpstr>Слайд 112</vt:lpstr>
      <vt:lpstr>Слайд 113</vt:lpstr>
      <vt:lpstr>Слайд 114</vt:lpstr>
      <vt:lpstr>Слайд 115</vt:lpstr>
      <vt:lpstr>Слайд 116</vt:lpstr>
      <vt:lpstr>Слайд 117</vt:lpstr>
      <vt:lpstr>Слайд 118</vt:lpstr>
      <vt:lpstr>Слайд 119</vt:lpstr>
      <vt:lpstr>Слайд 120</vt:lpstr>
      <vt:lpstr>Слайд 121</vt:lpstr>
      <vt:lpstr>Слайд 122</vt:lpstr>
      <vt:lpstr>Слайд 123</vt:lpstr>
      <vt:lpstr>Слайд 124</vt:lpstr>
      <vt:lpstr>Слайд 125</vt:lpstr>
      <vt:lpstr>Слайд 126</vt:lpstr>
      <vt:lpstr>Слайд 127</vt:lpstr>
      <vt:lpstr>Слайд 128</vt:lpstr>
      <vt:lpstr>Слайд 129</vt:lpstr>
      <vt:lpstr>Слайд 130</vt:lpstr>
      <vt:lpstr>Слайд 131</vt:lpstr>
      <vt:lpstr>Слайд 132</vt:lpstr>
      <vt:lpstr>Слайд 133</vt:lpstr>
      <vt:lpstr>Слайд 134</vt:lpstr>
      <vt:lpstr>Слайд 135</vt:lpstr>
      <vt:lpstr>Слайд 136</vt:lpstr>
      <vt:lpstr>Слайд 137</vt:lpstr>
      <vt:lpstr>Слайд 138</vt:lpstr>
      <vt:lpstr>Слайд 139</vt:lpstr>
      <vt:lpstr>Слайд 140</vt:lpstr>
      <vt:lpstr>Слайд 141</vt:lpstr>
      <vt:lpstr>Слайд 142</vt:lpstr>
      <vt:lpstr>Слайд 143</vt:lpstr>
      <vt:lpstr>Слайд 144</vt:lpstr>
      <vt:lpstr>Слайд 145</vt:lpstr>
      <vt:lpstr>Слайд 146</vt:lpstr>
      <vt:lpstr>Слайд 147</vt:lpstr>
      <vt:lpstr>Слайд 148</vt:lpstr>
      <vt:lpstr>Слайд 149</vt:lpstr>
      <vt:lpstr>Слайд 150</vt:lpstr>
      <vt:lpstr>Слайд 151</vt:lpstr>
      <vt:lpstr>Слайд 152</vt:lpstr>
      <vt:lpstr>Слайд 153</vt:lpstr>
      <vt:lpstr>Слайд 154</vt:lpstr>
      <vt:lpstr>Слайд 155</vt:lpstr>
      <vt:lpstr>Слайд 156</vt:lpstr>
      <vt:lpstr>Слайд 157</vt:lpstr>
      <vt:lpstr>Слайд 158</vt:lpstr>
      <vt:lpstr>Слайд 159</vt:lpstr>
      <vt:lpstr>Слайд 160</vt:lpstr>
      <vt:lpstr>Слайд 161</vt:lpstr>
      <vt:lpstr>Слайд 162</vt:lpstr>
      <vt:lpstr>Слайд 163</vt:lpstr>
      <vt:lpstr>Слайд 164</vt:lpstr>
      <vt:lpstr>Слайд 165</vt:lpstr>
      <vt:lpstr>Слайд 166</vt:lpstr>
      <vt:lpstr>Слайд 167</vt:lpstr>
      <vt:lpstr>Слайд 168</vt:lpstr>
      <vt:lpstr>Слайд 169</vt:lpstr>
      <vt:lpstr>Слайд 170</vt:lpstr>
      <vt:lpstr>Слайд 171</vt:lpstr>
      <vt:lpstr>Слайд 172</vt:lpstr>
      <vt:lpstr>Слайд 173</vt:lpstr>
      <vt:lpstr>Слайд 174</vt:lpstr>
      <vt:lpstr>Слайд 175</vt:lpstr>
      <vt:lpstr>Слайд 176</vt:lpstr>
      <vt:lpstr>Слайд 177</vt:lpstr>
      <vt:lpstr>Слайд 178</vt:lpstr>
      <vt:lpstr>Слайд 179</vt:lpstr>
      <vt:lpstr>Слайд 180</vt:lpstr>
      <vt:lpstr>Слайд 181</vt:lpstr>
      <vt:lpstr>Слайд 182</vt:lpstr>
      <vt:lpstr>Слайд 183</vt:lpstr>
      <vt:lpstr>Слайд 184</vt:lpstr>
      <vt:lpstr>Слайд 185</vt:lpstr>
      <vt:lpstr>Слайд 186</vt:lpstr>
      <vt:lpstr>Слайд 187</vt:lpstr>
      <vt:lpstr>Слайд 188</vt:lpstr>
      <vt:lpstr>Слайд 189</vt:lpstr>
      <vt:lpstr>Слайд 190</vt:lpstr>
      <vt:lpstr>Слайд 191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Дарсла      тема</dc:title>
  <dc:creator>Пользователь</dc:creator>
  <cp:lastModifiedBy>Пользователь</cp:lastModifiedBy>
  <cp:revision>24</cp:revision>
  <dcterms:created xsi:type="dcterms:W3CDTF">2014-04-27T09:14:49Z</dcterms:created>
  <dcterms:modified xsi:type="dcterms:W3CDTF">2014-04-27T13:06:17Z</dcterms:modified>
</cp:coreProperties>
</file>