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6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6" r:id="rId12"/>
    <p:sldId id="271" r:id="rId13"/>
    <p:sldId id="272" r:id="rId14"/>
    <p:sldId id="273" r:id="rId15"/>
    <p:sldId id="268" r:id="rId16"/>
    <p:sldId id="276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Литературная игра 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Бреэйн</a:t>
            </a:r>
            <a:r>
              <a:rPr lang="ru-RU" sz="2800" b="1" dirty="0" smtClean="0"/>
              <a:t> –ринг » по комедии А.С. </a:t>
            </a:r>
            <a:r>
              <a:rPr lang="ru-RU" sz="2800" b="1" dirty="0" err="1" smtClean="0"/>
              <a:t>Грибоедова</a:t>
            </a:r>
            <a:r>
              <a:rPr lang="ru-RU" sz="2800" b="1" dirty="0" smtClean="0"/>
              <a:t> "Горе от ума"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8849" y="1600200"/>
            <a:ext cx="7696229" cy="43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5-й гейм- «</a:t>
            </a:r>
            <a:r>
              <a:rPr lang="ru-RU" b="1" i="1" dirty="0" smtClean="0"/>
              <a:t>Ах, афоризмы, афоризмы...»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1."Ба! Знакомые всё лица" </a:t>
            </a:r>
          </a:p>
          <a:p>
            <a:r>
              <a:rPr lang="ru-RU" dirty="0" smtClean="0"/>
              <a:t>2.«А судьи кто ?" 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3."В мои лета не должно сметь свое суждение иметь" </a:t>
            </a:r>
          </a:p>
          <a:p>
            <a:r>
              <a:rPr lang="ru-RU" dirty="0" smtClean="0"/>
              <a:t>4."Минуй нас пуще всех печалей</a:t>
            </a:r>
          </a:p>
          <a:p>
            <a:r>
              <a:rPr lang="ru-RU" dirty="0" smtClean="0"/>
              <a:t>И барский гнев, и барская любовь" </a:t>
            </a:r>
          </a:p>
          <a:p>
            <a:r>
              <a:rPr lang="ru-RU" dirty="0" smtClean="0"/>
              <a:t>5."Счастливые часов не наблюдают"</a:t>
            </a:r>
          </a:p>
          <a:p>
            <a:r>
              <a:rPr lang="ru-RU" dirty="0" smtClean="0"/>
              <a:t>6."Служить бы рад, прислуживаться тошно"</a:t>
            </a:r>
          </a:p>
          <a:p>
            <a:r>
              <a:rPr lang="ru-RU" dirty="0" smtClean="0"/>
              <a:t>7."Нельзя ли для прогулок / Подальше выбрать закоулок" </a:t>
            </a:r>
          </a:p>
          <a:p>
            <a:pPr lvl="0"/>
            <a:r>
              <a:rPr lang="ru-RU" dirty="0" smtClean="0"/>
              <a:t>8.</a:t>
            </a:r>
            <a:r>
              <a:rPr lang="ru-RU" b="1" dirty="0" smtClean="0"/>
              <a:t> </a:t>
            </a:r>
            <a:r>
              <a:rPr lang="ru-RU" dirty="0" smtClean="0"/>
              <a:t>Сюда я больше не ездок!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1."Что за комиссия, создатель, быть взрослой дочери отцом</a:t>
            </a:r>
          </a:p>
          <a:p>
            <a:pPr lvl="0"/>
            <a:r>
              <a:rPr lang="ru-RU" dirty="0" smtClean="0"/>
              <a:t>2."Ученье — вот чума; ученость — вот причина" </a:t>
            </a:r>
          </a:p>
          <a:p>
            <a:r>
              <a:rPr lang="ru-RU" dirty="0" smtClean="0"/>
              <a:t>3."А! Злые языки страшнее пистолета"</a:t>
            </a:r>
          </a:p>
          <a:p>
            <a:r>
              <a:rPr lang="ru-RU" dirty="0" smtClean="0"/>
              <a:t>4."Герой не моего романа"</a:t>
            </a:r>
          </a:p>
          <a:p>
            <a:r>
              <a:rPr lang="ru-RU" dirty="0" smtClean="0"/>
              <a:t>5."Дома новы, но предрассудки стары" </a:t>
            </a:r>
          </a:p>
          <a:p>
            <a:pPr lvl="0"/>
            <a:r>
              <a:rPr lang="ru-RU" dirty="0" smtClean="0"/>
              <a:t>6."Век нынешний и век минувший" </a:t>
            </a:r>
          </a:p>
          <a:p>
            <a:r>
              <a:rPr lang="ru-RU" dirty="0" smtClean="0"/>
              <a:t>7."Ах! Боже мой! Что станет говорить</a:t>
            </a:r>
          </a:p>
          <a:p>
            <a:pPr>
              <a:buNone/>
            </a:pPr>
            <a:r>
              <a:rPr lang="ru-RU" dirty="0" smtClean="0"/>
              <a:t>     Княгиня Марья </a:t>
            </a:r>
            <a:r>
              <a:rPr lang="ru-RU" dirty="0" err="1" smtClean="0"/>
              <a:t>Алексевна</a:t>
            </a:r>
            <a:r>
              <a:rPr lang="ru-RU" dirty="0" smtClean="0"/>
              <a:t>!" </a:t>
            </a:r>
          </a:p>
          <a:p>
            <a:pPr lvl="0">
              <a:buNone/>
            </a:pPr>
            <a:r>
              <a:rPr lang="ru-RU" dirty="0" smtClean="0"/>
              <a:t>8.</a:t>
            </a:r>
            <a:r>
              <a:rPr lang="ru-RU" b="1" dirty="0" smtClean="0"/>
              <a:t> </a:t>
            </a:r>
            <a:r>
              <a:rPr lang="ru-RU" dirty="0" smtClean="0"/>
              <a:t>Там хорошо, где нас нет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6-й гейм - "Всё наоборот"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Чтобы отгадать зашифрованную фразу, надо каждое слово в ней заменить антонимом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1 команда</a:t>
            </a:r>
          </a:p>
          <a:p>
            <a:r>
              <a:rPr lang="ru-RU" dirty="0" smtClean="0"/>
              <a:t>Несчастные за минутами следят. </a:t>
            </a:r>
          </a:p>
          <a:p>
            <a:r>
              <a:rPr lang="ru-RU" dirty="0" smtClean="0"/>
              <a:t>Шептали мужики: "Караул" - и под землю каски закапывали. </a:t>
            </a:r>
          </a:p>
          <a:p>
            <a:r>
              <a:rPr lang="ru-RU" dirty="0" smtClean="0"/>
              <a:t>Непорочность не счастье, молчание - не плохо. </a:t>
            </a:r>
          </a:p>
          <a:p>
            <a:r>
              <a:rPr lang="ru-RU" dirty="0" smtClean="0"/>
              <a:t>Чужие ничто маски.</a:t>
            </a:r>
          </a:p>
          <a:p>
            <a:r>
              <a:rPr lang="ru-RU" dirty="0" smtClean="0"/>
              <a:t>Стара история, а сомневаешься легко.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2 команда</a:t>
            </a:r>
          </a:p>
          <a:p>
            <a:r>
              <a:rPr lang="ru-RU" dirty="0" smtClean="0"/>
              <a:t>Не герой твоей повести. </a:t>
            </a:r>
          </a:p>
          <a:p>
            <a:r>
              <a:rPr lang="ru-RU" dirty="0" smtClean="0"/>
              <a:t>Стоял на улице, не оказался на этой же.</a:t>
            </a:r>
          </a:p>
          <a:p>
            <a:r>
              <a:rPr lang="ru-RU" dirty="0" smtClean="0"/>
              <a:t>Не обходи их меньше никаких радостей,</a:t>
            </a:r>
          </a:p>
          <a:p>
            <a:r>
              <a:rPr lang="ru-RU" dirty="0" smtClean="0"/>
              <a:t>И крестьянская доброта, и крестьянская злоба.</a:t>
            </a:r>
          </a:p>
          <a:p>
            <a:r>
              <a:rPr lang="ru-RU" dirty="0" smtClean="0"/>
              <a:t>Шалаши стары, но вера новая. </a:t>
            </a:r>
          </a:p>
          <a:p>
            <a:r>
              <a:rPr lang="ru-RU" dirty="0" smtClean="0"/>
              <a:t>Несчастен, кто не верит, холодно ему во тьме!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7-й гейм - "</a:t>
            </a:r>
            <a:r>
              <a:rPr lang="ru-RU" sz="3200" b="1" i="1" dirty="0" smtClean="0"/>
              <a:t>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 его фамилия...</a:t>
            </a:r>
            <a:r>
              <a:rPr lang="ru-RU" sz="3200" b="1" dirty="0" smtClean="0"/>
              <a:t>"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I вариант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Антон Антонович...</a:t>
            </a:r>
          </a:p>
          <a:p>
            <a:r>
              <a:rPr lang="ru-RU" dirty="0" smtClean="0"/>
              <a:t>Петр Ильич... </a:t>
            </a:r>
          </a:p>
          <a:p>
            <a:r>
              <a:rPr lang="ru-RU" dirty="0" smtClean="0"/>
              <a:t>Платон Михайлович...</a:t>
            </a:r>
          </a:p>
          <a:p>
            <a:r>
              <a:rPr lang="ru-RU" dirty="0" smtClean="0"/>
              <a:t>Павел Афанасьевич...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II вариант</a:t>
            </a:r>
            <a:endParaRPr lang="ru-RU" dirty="0" smtClean="0"/>
          </a:p>
          <a:p>
            <a:r>
              <a:rPr lang="ru-RU" dirty="0" smtClean="0"/>
              <a:t>Сергей Сергеевич...</a:t>
            </a:r>
          </a:p>
          <a:p>
            <a:r>
              <a:rPr lang="ru-RU" dirty="0" smtClean="0"/>
              <a:t>Александр Андреевич... </a:t>
            </a:r>
          </a:p>
          <a:p>
            <a:r>
              <a:rPr lang="ru-RU" dirty="0" smtClean="0"/>
              <a:t>Алексей Степанович... </a:t>
            </a:r>
          </a:p>
          <a:p>
            <a:r>
              <a:rPr lang="ru-RU" dirty="0" smtClean="0"/>
              <a:t>Антон Антонович...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8-й гейм - "Гласные безударные - самые коварные"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Команды получают листки для орфографической работы. Задание: вставить пропущенные буквы:</a:t>
            </a:r>
          </a:p>
          <a:p>
            <a:r>
              <a:rPr lang="ru-RU" dirty="0" err="1" smtClean="0"/>
              <a:t>Д...спотизм</a:t>
            </a:r>
            <a:r>
              <a:rPr lang="ru-RU" dirty="0" smtClean="0"/>
              <a:t>, </a:t>
            </a:r>
            <a:r>
              <a:rPr lang="ru-RU" dirty="0" err="1" smtClean="0"/>
              <a:t>просв...щение</a:t>
            </a:r>
            <a:r>
              <a:rPr lang="ru-RU" dirty="0" smtClean="0"/>
              <a:t>, </a:t>
            </a:r>
            <a:r>
              <a:rPr lang="ru-RU" dirty="0" err="1" smtClean="0"/>
              <a:t>ар...стократ</a:t>
            </a:r>
            <a:r>
              <a:rPr lang="ru-RU" dirty="0" smtClean="0"/>
              <a:t>, </a:t>
            </a:r>
            <a:r>
              <a:rPr lang="ru-RU" dirty="0" err="1" smtClean="0"/>
              <a:t>п...лемика</a:t>
            </a:r>
            <a:r>
              <a:rPr lang="ru-RU" dirty="0" smtClean="0"/>
              <a:t>, </a:t>
            </a:r>
            <a:r>
              <a:rPr lang="ru-RU" dirty="0" err="1" smtClean="0"/>
              <a:t>Ча</a:t>
            </a:r>
            <a:r>
              <a:rPr lang="ru-RU" dirty="0" smtClean="0"/>
              <a:t>…кий, </a:t>
            </a:r>
            <a:r>
              <a:rPr lang="ru-RU" dirty="0" err="1" smtClean="0"/>
              <a:t>М...лчалин</a:t>
            </a:r>
            <a:r>
              <a:rPr lang="ru-RU" dirty="0" smtClean="0"/>
              <a:t>, </a:t>
            </a:r>
            <a:r>
              <a:rPr lang="ru-RU" dirty="0" err="1" smtClean="0"/>
              <a:t>Заг</a:t>
            </a:r>
            <a:r>
              <a:rPr lang="ru-RU" dirty="0" smtClean="0"/>
              <a:t>...</a:t>
            </a:r>
            <a:r>
              <a:rPr lang="ru-RU" dirty="0" err="1" smtClean="0"/>
              <a:t>рецкий</a:t>
            </a:r>
            <a:r>
              <a:rPr lang="ru-RU" dirty="0" smtClean="0"/>
              <a:t>, </a:t>
            </a:r>
            <a:r>
              <a:rPr lang="ru-RU" dirty="0" err="1" smtClean="0"/>
              <a:t>опт...мизм</a:t>
            </a:r>
            <a:r>
              <a:rPr lang="ru-RU" dirty="0" smtClean="0"/>
              <a:t>, </a:t>
            </a:r>
            <a:r>
              <a:rPr lang="ru-RU" dirty="0" err="1" smtClean="0"/>
              <a:t>м...раль</a:t>
            </a:r>
            <a:r>
              <a:rPr lang="ru-RU" dirty="0" smtClean="0"/>
              <a:t>, </a:t>
            </a:r>
            <a:r>
              <a:rPr lang="ru-RU" dirty="0" err="1" smtClean="0"/>
              <a:t>к...нфликт</a:t>
            </a:r>
            <a:r>
              <a:rPr lang="ru-RU" dirty="0" smtClean="0"/>
              <a:t>, </a:t>
            </a:r>
            <a:r>
              <a:rPr lang="ru-RU" dirty="0" err="1" smtClean="0"/>
              <a:t>сож...ление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Максимально за этот конкурс можно получить 5 баллов. За каждую ошибку - минус 0,5 балла (так можно дойти до отрицательной величины).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9-й гейм - «Умен ли Чацкий?»(</a:t>
            </a:r>
            <a:r>
              <a:rPr lang="ru-RU" sz="2800" dirty="0" smtClean="0"/>
              <a:t>Выслушиваются мнения учащихся)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10-й гейм - «Конкурс капитанов </a:t>
            </a:r>
            <a:r>
              <a:rPr lang="ru-RU" sz="1050" b="1" dirty="0" smtClean="0"/>
              <a:t>"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За две минуты команда должна дать правильные ответы на как можно большее количество вопросов. Если ответа нет, то капитан говорит: "Дальше", а ведущий задает следующий вопрос.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949280"/>
          </a:xfrm>
        </p:spPr>
        <p:txBody>
          <a:bodyPr>
            <a:noAutofit/>
          </a:bodyPr>
          <a:lstStyle/>
          <a:p>
            <a:r>
              <a:rPr lang="ru-RU" sz="1100" dirty="0" smtClean="0"/>
              <a:t>1.Краткий иносказательный рассказ поучительного характера.</a:t>
            </a:r>
          </a:p>
          <a:p>
            <a:r>
              <a:rPr lang="ru-RU" sz="1100" dirty="0" smtClean="0"/>
              <a:t>2.Развернутое высказывание одного лица.</a:t>
            </a:r>
          </a:p>
          <a:p>
            <a:r>
              <a:rPr lang="ru-RU" sz="1100" dirty="0" smtClean="0"/>
              <a:t>3.Изображение внешности героя в художественном произведении.</a:t>
            </a:r>
          </a:p>
          <a:p>
            <a:r>
              <a:rPr lang="ru-RU" sz="1100" dirty="0" smtClean="0"/>
              <a:t>4.Заключительный момент в развитии действия. </a:t>
            </a:r>
          </a:p>
          <a:p>
            <a:r>
              <a:rPr lang="ru-RU" sz="1100" dirty="0" smtClean="0"/>
              <a:t>5.Двусложный размер стиха с ударением на втором слоге.</a:t>
            </a:r>
          </a:p>
          <a:p>
            <a:r>
              <a:rPr lang="ru-RU" sz="1100" dirty="0" smtClean="0"/>
              <a:t>6.Повторение однородных явлений через равные промежутки. </a:t>
            </a:r>
          </a:p>
          <a:p>
            <a:r>
              <a:rPr lang="ru-RU" sz="1100" dirty="0" smtClean="0"/>
              <a:t>7.Торжественное стихотворение, прославляющее выдающихся деятелей или исторические события. </a:t>
            </a:r>
          </a:p>
          <a:p>
            <a:r>
              <a:rPr lang="ru-RU" sz="1100" dirty="0" smtClean="0"/>
              <a:t>8.Художественное направление в литературе, для которого характерны высокая гражданская тематика, соблюдение определенных творческих норм и правил. </a:t>
            </a:r>
          </a:p>
          <a:p>
            <a:r>
              <a:rPr lang="ru-RU" sz="1100" dirty="0" smtClean="0"/>
              <a:t>9.Один из основных видов драмы, который высмеивает недостатки людей или пороки общественной жизни.</a:t>
            </a:r>
          </a:p>
          <a:p>
            <a:r>
              <a:rPr lang="ru-RU" sz="1100" dirty="0" smtClean="0"/>
              <a:t>10.Построение художественного произведения. </a:t>
            </a:r>
          </a:p>
          <a:p>
            <a:r>
              <a:rPr lang="ru-RU" sz="1100" dirty="0" smtClean="0"/>
              <a:t>11.Средство художественного изображения, основанное на преувеличении.</a:t>
            </a:r>
            <a:endParaRPr lang="ru-RU" sz="1100" i="1" dirty="0" smtClean="0"/>
          </a:p>
          <a:p>
            <a:pPr>
              <a:buNone/>
            </a:pPr>
            <a:r>
              <a:rPr lang="ru-RU" sz="1100" i="1" dirty="0" smtClean="0"/>
              <a:t>              12. </a:t>
            </a:r>
            <a:r>
              <a:rPr lang="ru-RU" sz="1100" dirty="0" smtClean="0"/>
              <a:t>Повторение одинаковых гласных звуков, придающее тексту особую выразительность.</a:t>
            </a:r>
          </a:p>
          <a:p>
            <a:r>
              <a:rPr lang="ru-RU" sz="1100" dirty="0" smtClean="0"/>
              <a:t>13.Небольшое эпическое произведение, повествующее об одном случае из жизни героя. </a:t>
            </a:r>
            <a:endParaRPr lang="ru-RU" sz="1100" i="1" dirty="0" smtClean="0"/>
          </a:p>
          <a:p>
            <a:r>
              <a:rPr lang="ru-RU" sz="1100" dirty="0" smtClean="0"/>
              <a:t>14.История жизни человека. </a:t>
            </a:r>
          </a:p>
          <a:p>
            <a:r>
              <a:rPr lang="ru-RU" sz="1100" dirty="0" smtClean="0"/>
              <a:t>15.Крылатое народное выражение, которое может быть отнесено ко множеству явлений.</a:t>
            </a:r>
          </a:p>
          <a:p>
            <a:r>
              <a:rPr lang="ru-RU" sz="1100" dirty="0" smtClean="0"/>
              <a:t>16.Заключительная часть произведения, рассказывающая о судьбе героев после всех изображенных событий. </a:t>
            </a:r>
            <a:r>
              <a:rPr lang="ru-RU" sz="1100" i="1" dirty="0" smtClean="0"/>
              <a:t>()</a:t>
            </a:r>
            <a:endParaRPr lang="ru-RU" sz="1100" dirty="0" smtClean="0"/>
          </a:p>
          <a:p>
            <a:r>
              <a:rPr lang="ru-RU" sz="1100" dirty="0" smtClean="0"/>
              <a:t>17.Круг жизненных явлений, изображенных в произведении; то, о чем говорится в произведении. </a:t>
            </a:r>
          </a:p>
          <a:p>
            <a:r>
              <a:rPr lang="ru-RU" sz="1100" dirty="0" smtClean="0"/>
              <a:t>18.Художественное определение. </a:t>
            </a:r>
            <a:endParaRPr lang="ru-RU" sz="1050" dirty="0" smtClean="0"/>
          </a:p>
          <a:p>
            <a:endParaRPr lang="ru-RU" sz="105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688632"/>
          </a:xfrm>
        </p:spPr>
        <p:txBody>
          <a:bodyPr>
            <a:normAutofit fontScale="32500" lnSpcReduction="20000"/>
          </a:bodyPr>
          <a:lstStyle/>
          <a:p>
            <a:r>
              <a:rPr lang="ru-RU" sz="3500" dirty="0" smtClean="0"/>
              <a:t>1.Род литературы, основу которого составляет действие. </a:t>
            </a:r>
          </a:p>
          <a:p>
            <a:r>
              <a:rPr lang="ru-RU" sz="3500" dirty="0" smtClean="0"/>
              <a:t>2.Основная мысль художественного произведения. </a:t>
            </a:r>
          </a:p>
          <a:p>
            <a:r>
              <a:rPr lang="ru-RU" sz="3500" dirty="0" smtClean="0"/>
              <a:t>3.Большое стихотворное произведение с развернутым сюжетом. </a:t>
            </a:r>
          </a:p>
          <a:p>
            <a:r>
              <a:rPr lang="ru-RU" sz="3500" dirty="0" smtClean="0"/>
              <a:t>4.Представление неодушевленного предмета или явления в виде живого лица. </a:t>
            </a:r>
          </a:p>
          <a:p>
            <a:r>
              <a:rPr lang="ru-RU" sz="3500" dirty="0" smtClean="0"/>
              <a:t>5.Повторение однородных согласных звуков, придающее тексту особую выразительность. </a:t>
            </a:r>
          </a:p>
          <a:p>
            <a:r>
              <a:rPr lang="ru-RU" sz="3500" dirty="0" smtClean="0"/>
              <a:t>6.Словарный состав языка.</a:t>
            </a:r>
          </a:p>
          <a:p>
            <a:r>
              <a:rPr lang="ru-RU" sz="3500" dirty="0" smtClean="0"/>
              <a:t>7.Краткое изречение, выражающее какую-либо значительную, глубокую мысль. </a:t>
            </a:r>
          </a:p>
          <a:p>
            <a:r>
              <a:rPr lang="ru-RU" sz="3500" dirty="0" smtClean="0"/>
              <a:t>8.Произведение устного народного творчества о богатырях и народных героях. </a:t>
            </a:r>
          </a:p>
          <a:p>
            <a:r>
              <a:rPr lang="ru-RU" sz="3500" dirty="0" smtClean="0"/>
              <a:t>9.Разговор двух или более лиц. </a:t>
            </a:r>
          </a:p>
          <a:p>
            <a:r>
              <a:rPr lang="ru-RU" sz="3500" dirty="0" smtClean="0"/>
              <a:t>10.Изображение картины природы в художественном произведении. </a:t>
            </a:r>
          </a:p>
          <a:p>
            <a:r>
              <a:rPr lang="ru-RU" sz="3500" dirty="0" smtClean="0"/>
              <a:t>11.Начальный момент в развитии действия. </a:t>
            </a:r>
          </a:p>
          <a:p>
            <a:r>
              <a:rPr lang="ru-RU" sz="3500" dirty="0" smtClean="0"/>
              <a:t>12.Двусложный размер стиха с ударением на первом слоге. </a:t>
            </a:r>
          </a:p>
          <a:p>
            <a:r>
              <a:rPr lang="ru-RU" sz="3500" dirty="0" smtClean="0"/>
              <a:t>13.Созвучие окончаний стихотворных строк. </a:t>
            </a:r>
          </a:p>
          <a:p>
            <a:r>
              <a:rPr lang="ru-RU" sz="3500" dirty="0" smtClean="0"/>
              <a:t>14.Стихотворение, в основе которого лежат философские размышления, грустные раздумья. </a:t>
            </a:r>
          </a:p>
          <a:p>
            <a:r>
              <a:rPr lang="ru-RU" sz="3500" dirty="0" smtClean="0"/>
              <a:t>15.Художественное направление в литературе и искусстве, отмеченное повышенным интересом к человеческому чувству, эмоциональному восприятию окружающего мира. </a:t>
            </a:r>
          </a:p>
          <a:p>
            <a:r>
              <a:rPr lang="ru-RU" sz="3500" dirty="0" smtClean="0"/>
              <a:t>16.Один из основных видов драмы, в котором изображаются острые жизненные конфликты, чаще всего завершающиеся гибелью героев.</a:t>
            </a:r>
          </a:p>
          <a:p>
            <a:r>
              <a:rPr lang="ru-RU" sz="3500" dirty="0" smtClean="0"/>
              <a:t>17 .Ряд последовательно развивающихся событий в художественном произведении. </a:t>
            </a:r>
          </a:p>
          <a:p>
            <a:r>
              <a:rPr lang="ru-RU" sz="3500" dirty="0" smtClean="0"/>
              <a:t>18.Один из трех родов литературы, который рисует отдельные чувства и мысли героя.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ллюстрация Д.Кардовского к комедии «Горе от ума»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88640"/>
            <a:ext cx="770485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Приглашенные гости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между командам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Цели урока:</a:t>
            </a:r>
            <a:r>
              <a:rPr lang="ru-RU" sz="2000" dirty="0" smtClean="0"/>
              <a:t> закрепление знаний по творчеству А.С. </a:t>
            </a:r>
            <a:r>
              <a:rPr lang="ru-RU" sz="2000" dirty="0" err="1" smtClean="0"/>
              <a:t>Грибоедова</a:t>
            </a:r>
            <a:r>
              <a:rPr lang="ru-RU" sz="2000" dirty="0" smtClean="0"/>
              <a:t>; развитие познавательных интересов учащихся; привитие любви к предмету; развитие мышления, воображения, памяти, быстрой реакции, умения коллективно решать проблемы, личной инициативы ребят.</a:t>
            </a:r>
          </a:p>
          <a:p>
            <a:r>
              <a:rPr lang="ru-RU" sz="2000" b="1" dirty="0" smtClean="0"/>
              <a:t>Оборудование: </a:t>
            </a:r>
            <a:r>
              <a:rPr lang="ru-RU" sz="2000" dirty="0" smtClean="0"/>
              <a:t>репродукция картины Н. Ге "</a:t>
            </a:r>
            <a:r>
              <a:rPr lang="ru-RU" sz="2000" dirty="0" err="1" smtClean="0"/>
              <a:t>Пущин</a:t>
            </a:r>
            <a:r>
              <a:rPr lang="ru-RU" sz="2000" dirty="0" smtClean="0"/>
              <a:t> в гостях у Пушкина в Михайловском", потрет </a:t>
            </a:r>
            <a:r>
              <a:rPr lang="ru-RU" sz="2000" dirty="0" err="1" smtClean="0"/>
              <a:t>А.С.Грибоедова</a:t>
            </a:r>
            <a:r>
              <a:rPr lang="ru-RU" sz="2000" dirty="0" smtClean="0"/>
              <a:t> ,карточки  с вопросами, интерактивная доска , эмблемы команд ,диск с записями вальсов </a:t>
            </a:r>
            <a:r>
              <a:rPr lang="ru-RU" sz="2000" dirty="0" err="1" smtClean="0"/>
              <a:t>А.С.Грибоедова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Описание игры: </a:t>
            </a:r>
            <a:r>
              <a:rPr lang="ru-RU" sz="2000" dirty="0" smtClean="0"/>
              <a:t>участвуют две команды «Литераторы»  и «Критики» по 10 человек в каждой. В игре шесть геймов, в начале каждого гейма звучит музыкальная заставка (отрывки из вальса А.С. </a:t>
            </a:r>
            <a:r>
              <a:rPr lang="ru-RU" sz="2000" dirty="0" err="1" smtClean="0"/>
              <a:t>Грибоедова</a:t>
            </a:r>
            <a:r>
              <a:rPr lang="ru-RU" sz="2000" dirty="0" smtClean="0"/>
              <a:t>.)</a:t>
            </a:r>
          </a:p>
          <a:p>
            <a:r>
              <a:rPr lang="ru-RU" sz="2000" b="1" dirty="0" smtClean="0"/>
              <a:t>Предварительная подготовка: </a:t>
            </a:r>
            <a:r>
              <a:rPr lang="ru-RU" sz="2000" dirty="0" smtClean="0"/>
              <a:t>каждый участник команды готовит вопрос для своего соперника; не занятые в игре учащиеся выпускают газету и  устный журнал  о творчестве А.С. </a:t>
            </a:r>
            <a:r>
              <a:rPr lang="ru-RU" sz="2000" dirty="0" err="1" smtClean="0"/>
              <a:t>Грибоедова</a:t>
            </a:r>
            <a:r>
              <a:rPr lang="ru-RU" sz="2000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 Сергеевич Грибоедов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Вхожу в мир прошлого я званой гостьей.</a:t>
            </a:r>
            <a:br>
              <a:rPr lang="ru-RU" dirty="0" smtClean="0"/>
            </a:br>
            <a:r>
              <a:rPr lang="ru-RU" dirty="0" smtClean="0"/>
              <a:t>И оживает тут же образ твой,</a:t>
            </a:r>
            <a:br>
              <a:rPr lang="ru-RU" dirty="0" smtClean="0"/>
            </a:br>
            <a:r>
              <a:rPr lang="ru-RU" dirty="0" smtClean="0"/>
              <a:t>Понять твой дух всегда и всем непросто,</a:t>
            </a:r>
            <a:br>
              <a:rPr lang="ru-RU" dirty="0" smtClean="0"/>
            </a:br>
            <a:r>
              <a:rPr lang="ru-RU" dirty="0" smtClean="0"/>
              <a:t>Откройся же сегодня предо мной.</a:t>
            </a:r>
            <a:br>
              <a:rPr lang="ru-RU" dirty="0" smtClean="0"/>
            </a:br>
            <a:r>
              <a:rPr lang="ru-RU" dirty="0" smtClean="0"/>
              <a:t>Ты был послом, поэтом, музыкантом</a:t>
            </a:r>
            <a:br>
              <a:rPr lang="ru-RU" dirty="0" smtClean="0"/>
            </a:br>
            <a:r>
              <a:rPr lang="ru-RU" dirty="0" smtClean="0"/>
              <a:t>И гражданином Родины своей.</a:t>
            </a:r>
            <a:br>
              <a:rPr lang="ru-RU" dirty="0" smtClean="0"/>
            </a:br>
            <a:r>
              <a:rPr lang="ru-RU" dirty="0" smtClean="0"/>
              <a:t>Ты одарен великим был талантом:</a:t>
            </a:r>
            <a:br>
              <a:rPr lang="ru-RU" dirty="0" smtClean="0"/>
            </a:br>
            <a:r>
              <a:rPr lang="ru-RU" dirty="0" smtClean="0"/>
              <a:t>Понять и примирить людей.</a:t>
            </a:r>
            <a:br>
              <a:rPr lang="ru-RU" dirty="0" smtClean="0"/>
            </a:br>
            <a:r>
              <a:rPr lang="ru-RU" dirty="0" smtClean="0"/>
              <a:t>Тебе бы жить сейчас и возродить Россию,</a:t>
            </a:r>
            <a:br>
              <a:rPr lang="ru-RU" dirty="0" smtClean="0"/>
            </a:br>
            <a:r>
              <a:rPr lang="ru-RU" dirty="0" smtClean="0"/>
              <a:t>Поднять из пепла, мглы и толкотни.</a:t>
            </a:r>
            <a:br>
              <a:rPr lang="ru-RU" dirty="0" smtClean="0"/>
            </a:br>
            <a:r>
              <a:rPr lang="ru-RU" dirty="0" smtClean="0"/>
              <a:t>Ведь сколько бы веков ни пролетело,</a:t>
            </a:r>
            <a:br>
              <a:rPr lang="ru-RU" dirty="0" smtClean="0"/>
            </a:br>
            <a:r>
              <a:rPr lang="ru-RU" dirty="0" smtClean="0"/>
              <a:t>Проблемы у людей всегда одни.</a:t>
            </a:r>
            <a:br>
              <a:rPr lang="ru-RU" dirty="0" smtClean="0"/>
            </a:br>
            <a:r>
              <a:rPr lang="ru-RU" dirty="0" smtClean="0"/>
              <a:t>И все же кучка дикарей сумела</a:t>
            </a:r>
            <a:br>
              <a:rPr lang="ru-RU" dirty="0" smtClean="0"/>
            </a:br>
            <a:r>
              <a:rPr lang="ru-RU" dirty="0" smtClean="0"/>
              <a:t>По – варварски твой путь прервать.</a:t>
            </a:r>
            <a:br>
              <a:rPr lang="ru-RU" dirty="0" smtClean="0"/>
            </a:br>
            <a:r>
              <a:rPr lang="ru-RU" dirty="0" smtClean="0"/>
              <a:t>Обманом, ложью попытались</a:t>
            </a:r>
            <a:br>
              <a:rPr lang="ru-RU" dirty="0" smtClean="0"/>
            </a:br>
            <a:r>
              <a:rPr lang="ru-RU" dirty="0" smtClean="0"/>
              <a:t>На жизнь твою так подло посягать.</a:t>
            </a:r>
            <a:br>
              <a:rPr lang="ru-RU" dirty="0" smtClean="0"/>
            </a:br>
            <a:r>
              <a:rPr lang="ru-RU" dirty="0" smtClean="0"/>
              <a:t>Наверно, мало было им той крови,</a:t>
            </a:r>
            <a:br>
              <a:rPr lang="ru-RU" dirty="0" smtClean="0"/>
            </a:br>
            <a:r>
              <a:rPr lang="ru-RU" dirty="0" smtClean="0"/>
              <a:t>Что проливал в те времена Кавказ,</a:t>
            </a:r>
            <a:br>
              <a:rPr lang="ru-RU" dirty="0" smtClean="0"/>
            </a:br>
            <a:r>
              <a:rPr lang="ru-RU" dirty="0" smtClean="0"/>
              <a:t>Увы, мы ни на грош не поумнели</a:t>
            </a:r>
            <a:br>
              <a:rPr lang="ru-RU" dirty="0" smtClean="0"/>
            </a:br>
            <a:r>
              <a:rPr lang="ru-RU" dirty="0" smtClean="0"/>
              <a:t>И продолжаем зверствовать сейчас.</a:t>
            </a:r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Н.Суслова</a:t>
            </a:r>
          </a:p>
          <a:p>
            <a:endParaRPr lang="ru-RU" dirty="0"/>
          </a:p>
        </p:txBody>
      </p:sp>
      <p:pic>
        <p:nvPicPr>
          <p:cNvPr id="1026" name="Picture 2" descr="F:\фото  к комедии\грибоед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20" y="1700808"/>
            <a:ext cx="3357240" cy="447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Мини-инсценировка команды </a:t>
            </a:r>
            <a:br>
              <a:rPr lang="ru-RU" dirty="0" smtClean="0"/>
            </a:br>
            <a:r>
              <a:rPr lang="ru-RU" dirty="0" smtClean="0"/>
              <a:t>«Литераторы»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r>
              <a:rPr lang="ru-RU" dirty="0" smtClean="0"/>
              <a:t>Ф а м у с о в</a:t>
            </a:r>
            <a:br>
              <a:rPr lang="ru-RU" dirty="0" smtClean="0"/>
            </a:br>
            <a:r>
              <a:rPr lang="ru-RU" dirty="0" smtClean="0"/>
              <a:t>Молчать!</a:t>
            </a:r>
            <a:br>
              <a:rPr lang="ru-RU" dirty="0" smtClean="0"/>
            </a:br>
            <a:r>
              <a:rPr lang="ru-RU" dirty="0" smtClean="0"/>
              <a:t>Ужасный век! Не знаешь, что начать!</a:t>
            </a:r>
            <a:br>
              <a:rPr lang="ru-RU" dirty="0" smtClean="0"/>
            </a:br>
            <a:r>
              <a:rPr lang="ru-RU" dirty="0" smtClean="0"/>
              <a:t>Все умудрились не по летам.</a:t>
            </a:r>
            <a:br>
              <a:rPr lang="ru-RU" dirty="0" smtClean="0"/>
            </a:br>
            <a:r>
              <a:rPr lang="ru-RU" dirty="0" smtClean="0"/>
              <a:t>А пуще дочери, да сами добряки,</a:t>
            </a:r>
            <a:br>
              <a:rPr lang="ru-RU" dirty="0" smtClean="0"/>
            </a:br>
            <a:r>
              <a:rPr lang="ru-RU" dirty="0" smtClean="0"/>
              <a:t>Дались нам эти языки!</a:t>
            </a:r>
            <a:br>
              <a:rPr lang="ru-RU" dirty="0" smtClean="0"/>
            </a:br>
            <a:r>
              <a:rPr lang="ru-RU" dirty="0" smtClean="0"/>
              <a:t>Берем же побродяг, и в дом, и по билетам,</a:t>
            </a:r>
            <a:br>
              <a:rPr lang="ru-RU" dirty="0" smtClean="0"/>
            </a:br>
            <a:r>
              <a:rPr lang="ru-RU" dirty="0" smtClean="0"/>
              <a:t>Чтоб наших дочерей всему учить, всему -</a:t>
            </a:r>
            <a:br>
              <a:rPr lang="ru-RU" dirty="0" smtClean="0"/>
            </a:br>
            <a:r>
              <a:rPr lang="ru-RU" dirty="0" smtClean="0"/>
              <a:t>И танцам! и пенью! и нежностям! и вздохам!</a:t>
            </a:r>
            <a:br>
              <a:rPr lang="ru-RU" dirty="0" smtClean="0"/>
            </a:br>
            <a:r>
              <a:rPr lang="ru-RU" dirty="0" smtClean="0"/>
              <a:t>Как будто в жены их готовим скоморохам.</a:t>
            </a:r>
            <a:br>
              <a:rPr lang="ru-RU" dirty="0" smtClean="0"/>
            </a:br>
            <a:r>
              <a:rPr lang="ru-RU" dirty="0" smtClean="0"/>
              <a:t>Ты, посетитель, что? ты здесь, сударь, к чему?</a:t>
            </a:r>
            <a:br>
              <a:rPr lang="ru-RU" dirty="0" smtClean="0"/>
            </a:br>
            <a:r>
              <a:rPr lang="ru-RU" dirty="0" smtClean="0"/>
              <a:t>Безродного пригрел и ввел в мое семейство,</a:t>
            </a:r>
            <a:br>
              <a:rPr lang="ru-RU" dirty="0" smtClean="0"/>
            </a:br>
            <a:r>
              <a:rPr lang="ru-RU" dirty="0" smtClean="0"/>
              <a:t>Дал чин асессора и взял в секретари;</a:t>
            </a:r>
            <a:br>
              <a:rPr lang="ru-RU" dirty="0" smtClean="0"/>
            </a:br>
            <a:r>
              <a:rPr lang="ru-RU" dirty="0" smtClean="0"/>
              <a:t>В Москву переведен через мое </a:t>
            </a:r>
            <a:r>
              <a:rPr lang="ru-RU" dirty="0" err="1" smtClean="0"/>
              <a:t>содейство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И будь не я, коптел бы ты в Твери.</a:t>
            </a:r>
            <a:br>
              <a:rPr lang="ru-RU" dirty="0" smtClean="0"/>
            </a:br>
            <a:r>
              <a:rPr lang="ru-RU" dirty="0" smtClean="0"/>
              <a:t>С о </a:t>
            </a:r>
            <a:r>
              <a:rPr lang="ru-RU" dirty="0" err="1" smtClean="0"/>
              <a:t>ф</a:t>
            </a:r>
            <a:r>
              <a:rPr lang="ru-RU" dirty="0" smtClean="0"/>
              <a:t> и я</a:t>
            </a:r>
            <a:br>
              <a:rPr lang="ru-RU" dirty="0" smtClean="0"/>
            </a:br>
            <a:r>
              <a:rPr lang="ru-RU" dirty="0" smtClean="0"/>
              <a:t>Я гнева вашего никак не растолкую.</a:t>
            </a:r>
            <a:br>
              <a:rPr lang="ru-RU" dirty="0" smtClean="0"/>
            </a:br>
            <a:r>
              <a:rPr lang="ru-RU" dirty="0" smtClean="0"/>
              <a:t>Он в доме здесь живет, великая напасть!</a:t>
            </a:r>
            <a:br>
              <a:rPr lang="ru-RU" dirty="0" smtClean="0"/>
            </a:br>
            <a:r>
              <a:rPr lang="ru-RU" dirty="0" smtClean="0"/>
              <a:t>Шел в комнату, попал в другую.</a:t>
            </a:r>
            <a:br>
              <a:rPr lang="ru-RU" dirty="0" smtClean="0"/>
            </a:br>
            <a:r>
              <a:rPr lang="ru-RU" dirty="0" smtClean="0"/>
              <a:t>Ф а м у с о в</a:t>
            </a:r>
            <a:br>
              <a:rPr lang="ru-RU" dirty="0" smtClean="0"/>
            </a:br>
            <a:r>
              <a:rPr lang="ru-RU" dirty="0" smtClean="0"/>
              <a:t>Попал или хотел попасть?</a:t>
            </a:r>
            <a:br>
              <a:rPr lang="ru-RU" dirty="0" smtClean="0"/>
            </a:br>
            <a:r>
              <a:rPr lang="ru-RU" dirty="0" smtClean="0"/>
              <a:t>Да вместе вы зачем? Нельзя, чтобы случайно.</a:t>
            </a:r>
            <a:br>
              <a:rPr lang="ru-RU" dirty="0" smtClean="0"/>
            </a:br>
            <a:r>
              <a:rPr lang="ru-RU" dirty="0" smtClean="0"/>
              <a:t>С о </a:t>
            </a:r>
            <a:r>
              <a:rPr lang="ru-RU" dirty="0" err="1" smtClean="0"/>
              <a:t>ф</a:t>
            </a:r>
            <a:r>
              <a:rPr lang="ru-RU" dirty="0" smtClean="0"/>
              <a:t> и я</a:t>
            </a:r>
            <a:br>
              <a:rPr lang="ru-RU" dirty="0" smtClean="0"/>
            </a:br>
            <a:r>
              <a:rPr lang="ru-RU" dirty="0" smtClean="0"/>
              <a:t>Вот в чем однако случай весь:</a:t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 err="1" smtClean="0"/>
              <a:t>давиче</a:t>
            </a:r>
            <a:r>
              <a:rPr lang="ru-RU" dirty="0" smtClean="0"/>
              <a:t> вы с Лизой были здесь,</a:t>
            </a:r>
            <a:br>
              <a:rPr lang="ru-RU" dirty="0" smtClean="0"/>
            </a:br>
            <a:r>
              <a:rPr lang="ru-RU" dirty="0" smtClean="0"/>
              <a:t>Перепугал меня ваш голос чрезвычайно,</a:t>
            </a:r>
            <a:br>
              <a:rPr lang="ru-RU" dirty="0" smtClean="0"/>
            </a:br>
            <a:r>
              <a:rPr lang="ru-RU" dirty="0" smtClean="0"/>
              <a:t>И бросилась сюда я со всех ног...</a:t>
            </a:r>
            <a:br>
              <a:rPr lang="ru-RU" dirty="0" smtClean="0"/>
            </a:br>
            <a:r>
              <a:rPr lang="ru-RU" dirty="0" smtClean="0"/>
              <a:t>Ф а м у с о в</a:t>
            </a:r>
            <a:br>
              <a:rPr lang="ru-RU" dirty="0" smtClean="0"/>
            </a:br>
            <a:r>
              <a:rPr lang="ru-RU" dirty="0" smtClean="0"/>
              <a:t>Пожалуй, на меня всю суматоху сложит.</a:t>
            </a:r>
            <a:br>
              <a:rPr lang="ru-RU" dirty="0" smtClean="0"/>
            </a:br>
            <a:r>
              <a:rPr lang="ru-RU" dirty="0" smtClean="0"/>
              <a:t>Не в пору голос мой наделал им тревог!</a:t>
            </a:r>
            <a:br>
              <a:rPr lang="ru-RU" dirty="0" smtClean="0"/>
            </a:br>
            <a:r>
              <a:rPr lang="ru-RU" dirty="0" smtClean="0"/>
              <a:t>С о </a:t>
            </a:r>
            <a:r>
              <a:rPr lang="ru-RU" dirty="0" err="1" smtClean="0"/>
              <a:t>ф</a:t>
            </a:r>
            <a:r>
              <a:rPr lang="ru-RU" dirty="0" smtClean="0"/>
              <a:t> и я</a:t>
            </a:r>
            <a:br>
              <a:rPr lang="ru-RU" dirty="0" smtClean="0"/>
            </a:br>
            <a:r>
              <a:rPr lang="ru-RU" dirty="0" smtClean="0"/>
              <a:t>По смутном сне безделица тревожит.</a:t>
            </a:r>
            <a:br>
              <a:rPr lang="ru-RU" dirty="0" smtClean="0"/>
            </a:br>
            <a:r>
              <a:rPr lang="ru-RU" dirty="0" smtClean="0"/>
              <a:t>Сказать вам сон: поймете вы тогда.</a:t>
            </a:r>
            <a:br>
              <a:rPr lang="ru-RU" dirty="0" smtClean="0"/>
            </a:br>
            <a:r>
              <a:rPr lang="ru-RU" dirty="0" smtClean="0"/>
              <a:t>Ф а м у с о в</a:t>
            </a:r>
            <a:br>
              <a:rPr lang="ru-RU" dirty="0" smtClean="0"/>
            </a:br>
            <a:r>
              <a:rPr lang="ru-RU" dirty="0" smtClean="0"/>
              <a:t>Что за история?</a:t>
            </a:r>
            <a:br>
              <a:rPr lang="ru-RU" dirty="0" smtClean="0"/>
            </a:br>
            <a:r>
              <a:rPr lang="ru-RU" dirty="0" smtClean="0"/>
              <a:t>С о </a:t>
            </a:r>
            <a:r>
              <a:rPr lang="ru-RU" dirty="0" err="1" smtClean="0"/>
              <a:t>ф</a:t>
            </a:r>
            <a:r>
              <a:rPr lang="ru-RU" dirty="0" smtClean="0"/>
              <a:t> и я</a:t>
            </a:r>
            <a:br>
              <a:rPr lang="ru-RU" dirty="0" smtClean="0"/>
            </a:br>
            <a:r>
              <a:rPr lang="ru-RU" dirty="0" smtClean="0"/>
              <a:t>Вам рассказать?</a:t>
            </a:r>
            <a:br>
              <a:rPr lang="ru-RU" dirty="0" smtClean="0"/>
            </a:br>
            <a:r>
              <a:rPr lang="ru-RU" dirty="0" smtClean="0"/>
              <a:t>Ф а м у с о в</a:t>
            </a:r>
            <a:br>
              <a:rPr lang="ru-RU" dirty="0" smtClean="0"/>
            </a:br>
            <a:r>
              <a:rPr lang="ru-RU" dirty="0" smtClean="0"/>
              <a:t>Ну да.</a:t>
            </a:r>
            <a:br>
              <a:rPr lang="ru-RU" dirty="0" smtClean="0"/>
            </a:br>
            <a:r>
              <a:rPr lang="ru-RU" dirty="0" smtClean="0"/>
              <a:t>(Садится.)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Мини-инсценировка команды </a:t>
            </a:r>
            <a:br>
              <a:rPr lang="ru-RU" dirty="0" smtClean="0"/>
            </a:br>
            <a:r>
              <a:rPr lang="ru-RU" dirty="0" smtClean="0"/>
              <a:t>«Критики »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ru-RU" dirty="0" smtClean="0"/>
              <a:t>С о </a:t>
            </a:r>
            <a:r>
              <a:rPr lang="ru-RU" dirty="0" err="1" smtClean="0"/>
              <a:t>ф</a:t>
            </a:r>
            <a:r>
              <a:rPr lang="ru-RU" dirty="0" smtClean="0"/>
              <a:t> и я (бежит к окну)</a:t>
            </a:r>
            <a:br>
              <a:rPr lang="ru-RU" dirty="0" smtClean="0"/>
            </a:br>
            <a:r>
              <a:rPr lang="ru-RU" dirty="0" smtClean="0"/>
              <a:t>Ах! боже мой! упал, убился!-</a:t>
            </a:r>
            <a:br>
              <a:rPr lang="ru-RU" dirty="0" smtClean="0"/>
            </a:br>
            <a:r>
              <a:rPr lang="ru-RU" dirty="0" smtClean="0"/>
              <a:t>(Теряет чувства.)</a:t>
            </a:r>
            <a:br>
              <a:rPr lang="ru-RU" dirty="0" smtClean="0"/>
            </a:br>
            <a:r>
              <a:rPr lang="ru-RU" dirty="0" smtClean="0"/>
              <a:t>Ч а </a:t>
            </a:r>
            <a:r>
              <a:rPr lang="ru-RU" dirty="0" err="1" smtClean="0"/>
              <a:t>ц</a:t>
            </a:r>
            <a:r>
              <a:rPr lang="ru-RU" dirty="0" smtClean="0"/>
              <a:t> к и </a:t>
            </a:r>
            <a:r>
              <a:rPr lang="ru-RU" dirty="0" err="1" smtClean="0"/>
              <a:t>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Кто?</a:t>
            </a:r>
            <a:br>
              <a:rPr lang="ru-RU" dirty="0" smtClean="0"/>
            </a:br>
            <a:r>
              <a:rPr lang="ru-RU" dirty="0" smtClean="0"/>
              <a:t>Кто это?</a:t>
            </a:r>
            <a:br>
              <a:rPr lang="ru-RU" dirty="0" smtClean="0"/>
            </a:br>
            <a:r>
              <a:rPr lang="ru-RU" dirty="0" smtClean="0"/>
              <a:t>С к а л о </a:t>
            </a:r>
            <a:r>
              <a:rPr lang="ru-RU" dirty="0" err="1" smtClean="0"/>
              <a:t>з</a:t>
            </a:r>
            <a:r>
              <a:rPr lang="ru-RU" dirty="0" smtClean="0"/>
              <a:t> у б</a:t>
            </a:r>
            <a:br>
              <a:rPr lang="ru-RU" dirty="0" smtClean="0"/>
            </a:br>
            <a:r>
              <a:rPr lang="ru-RU" dirty="0" smtClean="0"/>
              <a:t>С кем беда?</a:t>
            </a:r>
            <a:br>
              <a:rPr lang="ru-RU" dirty="0" smtClean="0"/>
            </a:br>
            <a:r>
              <a:rPr lang="ru-RU" dirty="0" smtClean="0"/>
              <a:t>Ч а </a:t>
            </a:r>
            <a:r>
              <a:rPr lang="ru-RU" dirty="0" err="1" smtClean="0"/>
              <a:t>ц</a:t>
            </a:r>
            <a:r>
              <a:rPr lang="ru-RU" dirty="0" smtClean="0"/>
              <a:t> к и </a:t>
            </a:r>
            <a:r>
              <a:rPr lang="ru-RU" dirty="0" err="1" smtClean="0"/>
              <a:t>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Она мертва со страху!</a:t>
            </a:r>
            <a:br>
              <a:rPr lang="ru-RU" dirty="0" smtClean="0"/>
            </a:br>
            <a:r>
              <a:rPr lang="ru-RU" dirty="0" smtClean="0"/>
              <a:t>С к а л о </a:t>
            </a:r>
            <a:r>
              <a:rPr lang="ru-RU" dirty="0" err="1" smtClean="0"/>
              <a:t>з</a:t>
            </a:r>
            <a:r>
              <a:rPr lang="ru-RU" dirty="0" smtClean="0"/>
              <a:t> у б</a:t>
            </a:r>
            <a:br>
              <a:rPr lang="ru-RU" dirty="0" smtClean="0"/>
            </a:br>
            <a:r>
              <a:rPr lang="ru-RU" dirty="0" smtClean="0"/>
              <a:t>Да кто? </a:t>
            </a:r>
            <a:r>
              <a:rPr lang="ru-RU" dirty="0" err="1" smtClean="0"/>
              <a:t>откудова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Ч а </a:t>
            </a:r>
            <a:r>
              <a:rPr lang="ru-RU" dirty="0" err="1" smtClean="0"/>
              <a:t>ц</a:t>
            </a:r>
            <a:r>
              <a:rPr lang="ru-RU" dirty="0" smtClean="0"/>
              <a:t> к и </a:t>
            </a:r>
            <a:r>
              <a:rPr lang="ru-RU" dirty="0" err="1" smtClean="0"/>
              <a:t>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Ушибся обо что?</a:t>
            </a:r>
            <a:br>
              <a:rPr lang="ru-RU" dirty="0" smtClean="0"/>
            </a:br>
            <a:r>
              <a:rPr lang="ru-RU" dirty="0" smtClean="0"/>
              <a:t>С к а л о </a:t>
            </a:r>
            <a:r>
              <a:rPr lang="ru-RU" dirty="0" err="1" smtClean="0"/>
              <a:t>з</a:t>
            </a:r>
            <a:r>
              <a:rPr lang="ru-RU" dirty="0" smtClean="0"/>
              <a:t> у б</a:t>
            </a:r>
            <a:br>
              <a:rPr lang="ru-RU" dirty="0" smtClean="0"/>
            </a:br>
            <a:r>
              <a:rPr lang="ru-RU" dirty="0" smtClean="0"/>
              <a:t>Уж не старик ли наш дал маху?</a:t>
            </a:r>
            <a:br>
              <a:rPr lang="ru-RU" dirty="0" smtClean="0"/>
            </a:br>
            <a:r>
              <a:rPr lang="ru-RU" dirty="0" smtClean="0"/>
              <a:t>Л и </a:t>
            </a:r>
            <a:r>
              <a:rPr lang="ru-RU" dirty="0" err="1" smtClean="0"/>
              <a:t>з</a:t>
            </a:r>
            <a:r>
              <a:rPr lang="ru-RU" dirty="0" smtClean="0"/>
              <a:t> а (хлопочет около барышни)</a:t>
            </a:r>
            <a:br>
              <a:rPr lang="ru-RU" dirty="0" smtClean="0"/>
            </a:br>
            <a:r>
              <a:rPr lang="ru-RU" dirty="0" smtClean="0"/>
              <a:t>Кому назначено-с, не миновать судьбы:</a:t>
            </a:r>
            <a:br>
              <a:rPr lang="ru-RU" dirty="0" smtClean="0"/>
            </a:br>
            <a:r>
              <a:rPr lang="ru-RU" dirty="0" smtClean="0"/>
              <a:t>Молчалин на лошадь садился, ногу в стремя,</a:t>
            </a:r>
            <a:br>
              <a:rPr lang="ru-RU" dirty="0" smtClean="0"/>
            </a:br>
            <a:r>
              <a:rPr lang="ru-RU" dirty="0" smtClean="0"/>
              <a:t>А лошадь на дыбы,</a:t>
            </a:r>
            <a:br>
              <a:rPr lang="ru-RU" dirty="0" smtClean="0"/>
            </a:br>
            <a:r>
              <a:rPr lang="ru-RU" dirty="0" smtClean="0"/>
              <a:t>Он об землю и прямо в темя.</a:t>
            </a:r>
            <a:br>
              <a:rPr lang="ru-RU" dirty="0" smtClean="0"/>
            </a:br>
            <a:r>
              <a:rPr lang="ru-RU" dirty="0" smtClean="0"/>
              <a:t>С к а л о </a:t>
            </a:r>
            <a:r>
              <a:rPr lang="ru-RU" dirty="0" err="1" smtClean="0"/>
              <a:t>з</a:t>
            </a:r>
            <a:r>
              <a:rPr lang="ru-RU" dirty="0" smtClean="0"/>
              <a:t> у б</a:t>
            </a:r>
            <a:br>
              <a:rPr lang="ru-RU" dirty="0" smtClean="0"/>
            </a:br>
            <a:r>
              <a:rPr lang="ru-RU" dirty="0" smtClean="0"/>
              <a:t>Поводья затянул. Ну, жалкий же ездок.</a:t>
            </a:r>
            <a:br>
              <a:rPr lang="ru-RU" dirty="0" smtClean="0"/>
            </a:br>
            <a:r>
              <a:rPr lang="ru-RU" dirty="0" smtClean="0"/>
              <a:t>Взглянуть, как треснулся он — грудью или в бок?</a:t>
            </a:r>
            <a:br>
              <a:rPr lang="ru-RU" dirty="0" smtClean="0"/>
            </a:br>
            <a:r>
              <a:rPr lang="ru-RU" dirty="0" smtClean="0"/>
              <a:t>Уходит.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 е ж е без Скалозуба.</a:t>
            </a:r>
            <a:br>
              <a:rPr lang="ru-RU" dirty="0" smtClean="0"/>
            </a:br>
            <a:r>
              <a:rPr lang="ru-RU" dirty="0" smtClean="0"/>
              <a:t>Ч а </a:t>
            </a:r>
            <a:r>
              <a:rPr lang="ru-RU" dirty="0" err="1" smtClean="0"/>
              <a:t>ц</a:t>
            </a:r>
            <a:r>
              <a:rPr lang="ru-RU" dirty="0" smtClean="0"/>
              <a:t> к и </a:t>
            </a:r>
            <a:r>
              <a:rPr lang="ru-RU" dirty="0" err="1" smtClean="0"/>
              <a:t>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Помочь ей чем? Скажи скорее.</a:t>
            </a:r>
            <a:br>
              <a:rPr lang="ru-RU" dirty="0" smtClean="0"/>
            </a:br>
            <a:r>
              <a:rPr lang="ru-RU" dirty="0" smtClean="0"/>
              <a:t>Л и </a:t>
            </a:r>
            <a:r>
              <a:rPr lang="ru-RU" dirty="0" err="1" smtClean="0"/>
              <a:t>з</a:t>
            </a:r>
            <a:r>
              <a:rPr lang="ru-RU" dirty="0" smtClean="0"/>
              <a:t> а</a:t>
            </a:r>
            <a:br>
              <a:rPr lang="ru-RU" dirty="0" smtClean="0"/>
            </a:br>
            <a:r>
              <a:rPr lang="ru-RU" dirty="0" smtClean="0"/>
              <a:t>Там в комнате вода стоит.</a:t>
            </a:r>
            <a:br>
              <a:rPr lang="ru-RU" dirty="0" smtClean="0"/>
            </a:br>
            <a:r>
              <a:rPr lang="ru-RU" dirty="0" smtClean="0"/>
              <a:t>(Чацкий бежит и приносит. Всё следующее -</a:t>
            </a:r>
            <a:br>
              <a:rPr lang="ru-RU" dirty="0" smtClean="0"/>
            </a:br>
            <a:r>
              <a:rPr lang="ru-RU" dirty="0" smtClean="0"/>
              <a:t>вполголоса,— до того, как Софья очнется.)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1-й гейм – «</a:t>
            </a:r>
            <a:r>
              <a:rPr lang="ru-RU" dirty="0" smtClean="0"/>
              <a:t>Биография писателя»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«Литераторы »</a:t>
            </a:r>
          </a:p>
          <a:p>
            <a:r>
              <a:rPr lang="ru-RU" dirty="0" smtClean="0"/>
              <a:t>1.Сколько лет было </a:t>
            </a:r>
            <a:r>
              <a:rPr lang="ru-RU" dirty="0" err="1" smtClean="0"/>
              <a:t>Грибоедову</a:t>
            </a:r>
            <a:r>
              <a:rPr lang="ru-RU" dirty="0" smtClean="0"/>
              <a:t>, когда он поступил в Московский университет? </a:t>
            </a:r>
          </a:p>
          <a:p>
            <a:r>
              <a:rPr lang="ru-RU" dirty="0" smtClean="0"/>
              <a:t>2.Кто из русских поэтов служил с </a:t>
            </a:r>
            <a:r>
              <a:rPr lang="ru-RU" dirty="0" err="1" smtClean="0"/>
              <a:t>Грибоедовым</a:t>
            </a:r>
            <a:r>
              <a:rPr lang="ru-RU" dirty="0" smtClean="0"/>
              <a:t> в Коллегии иностранных дел? </a:t>
            </a:r>
          </a:p>
          <a:p>
            <a:r>
              <a:rPr lang="ru-RU" dirty="0" smtClean="0"/>
              <a:t>3.В каком году Грибоедов уехал на дипломатическую службу в Персию?</a:t>
            </a:r>
          </a:p>
          <a:p>
            <a:r>
              <a:rPr lang="ru-RU" dirty="0" smtClean="0"/>
              <a:t>4.На каких трёх факультетах учился Грибоедов в Московском университете? </a:t>
            </a:r>
          </a:p>
          <a:p>
            <a:r>
              <a:rPr lang="ru-RU" dirty="0" smtClean="0"/>
              <a:t>5.Сколько лет было </a:t>
            </a:r>
            <a:r>
              <a:rPr lang="ru-RU" dirty="0" err="1" smtClean="0"/>
              <a:t>Грибоедову</a:t>
            </a:r>
            <a:r>
              <a:rPr lang="ru-RU" dirty="0" smtClean="0"/>
              <a:t> в год восстания декабристов? </a:t>
            </a:r>
          </a:p>
          <a:p>
            <a:r>
              <a:rPr lang="ru-RU" dirty="0" smtClean="0"/>
              <a:t>6."Дядя </a:t>
            </a:r>
            <a:r>
              <a:rPr lang="ru-RU" dirty="0" err="1" smtClean="0"/>
              <a:t>Сандро</a:t>
            </a:r>
            <a:r>
              <a:rPr lang="ru-RU" dirty="0" smtClean="0"/>
              <a:t>". Кто так называл </a:t>
            </a:r>
            <a:r>
              <a:rPr lang="ru-RU" dirty="0" err="1" smtClean="0"/>
              <a:t>Грибоедова</a:t>
            </a:r>
            <a:r>
              <a:rPr lang="ru-RU" dirty="0" smtClean="0"/>
              <a:t>?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    «Критики»</a:t>
            </a:r>
          </a:p>
          <a:p>
            <a:pPr>
              <a:buNone/>
            </a:pPr>
            <a:r>
              <a:rPr lang="ru-RU" dirty="0" smtClean="0"/>
              <a:t>     1.За что был арестован Грибоедов и провел четыре месяца под арестом?</a:t>
            </a:r>
          </a:p>
          <a:p>
            <a:r>
              <a:rPr lang="ru-RU" dirty="0" smtClean="0"/>
              <a:t>2.Сколько иностранных языков знал Грибоедов? </a:t>
            </a:r>
          </a:p>
          <a:p>
            <a:r>
              <a:rPr lang="ru-RU" dirty="0" smtClean="0"/>
              <a:t>3.Как фамилия генерала, при котором служил Грибоедов в Тифлисе?</a:t>
            </a:r>
          </a:p>
          <a:p>
            <a:r>
              <a:rPr lang="ru-RU" dirty="0" smtClean="0"/>
              <a:t>4.Какое звание получил Грибоедов после окончания Московского университета? </a:t>
            </a:r>
          </a:p>
          <a:p>
            <a:r>
              <a:rPr lang="ru-RU" dirty="0" smtClean="0"/>
              <a:t>5.Кто был первым слушателем комедии "Горе от ума" на Кавказе? </a:t>
            </a:r>
          </a:p>
          <a:p>
            <a:r>
              <a:rPr lang="ru-RU" dirty="0" smtClean="0"/>
              <a:t>6.Как звали мать </a:t>
            </a:r>
            <a:r>
              <a:rPr lang="ru-RU" dirty="0" err="1" smtClean="0"/>
              <a:t>Грибоедова</a:t>
            </a:r>
            <a:r>
              <a:rPr lang="ru-RU" dirty="0" smtClean="0"/>
              <a:t>?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2-й гейм -«Узнай героя 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1."Он славно пересмеять умеет всех..." </a:t>
            </a:r>
          </a:p>
          <a:p>
            <a:r>
              <a:rPr lang="ru-RU" dirty="0" smtClean="0"/>
              <a:t>2. "И золотой мешок и метит в генералы" </a:t>
            </a:r>
          </a:p>
          <a:p>
            <a:r>
              <a:rPr lang="ru-RU" i="1" dirty="0" smtClean="0"/>
              <a:t>3."</a:t>
            </a:r>
            <a:r>
              <a:rPr lang="ru-RU" dirty="0" smtClean="0"/>
              <a:t>Мечусь, как словно угорелый.</a:t>
            </a:r>
          </a:p>
          <a:p>
            <a:r>
              <a:rPr lang="ru-RU" dirty="0" smtClean="0"/>
              <a:t>По должности , по службе хлопотня..." </a:t>
            </a:r>
          </a:p>
          <a:p>
            <a:r>
              <a:rPr lang="ru-RU" dirty="0" smtClean="0"/>
              <a:t>4."...человек он светский,</a:t>
            </a:r>
          </a:p>
          <a:p>
            <a:r>
              <a:rPr lang="ru-RU" dirty="0" smtClean="0"/>
              <a:t>отъявленный мошенник, плут,</a:t>
            </a:r>
          </a:p>
          <a:p>
            <a:r>
              <a:rPr lang="ru-RU" dirty="0" smtClean="0"/>
              <a:t>Антон </a:t>
            </a:r>
            <a:r>
              <a:rPr lang="ru-RU" dirty="0" err="1" smtClean="0"/>
              <a:t>Антоныч</a:t>
            </a:r>
            <a:r>
              <a:rPr lang="ru-RU" dirty="0" smtClean="0"/>
              <a:t> </a:t>
            </a:r>
          </a:p>
          <a:p>
            <a:r>
              <a:rPr lang="ru-RU" dirty="0" smtClean="0"/>
              <a:t>5."...уступчив, скромен, тих.</a:t>
            </a:r>
          </a:p>
          <a:p>
            <a:r>
              <a:rPr lang="ru-RU" dirty="0" smtClean="0"/>
              <a:t>В лице ни тени беспокойства" </a:t>
            </a:r>
          </a:p>
          <a:p>
            <a:r>
              <a:rPr lang="ru-RU" dirty="0" smtClean="0"/>
              <a:t>6."А, впрочем, он дойдет до степеней известных,</a:t>
            </a:r>
          </a:p>
          <a:p>
            <a:r>
              <a:rPr lang="ru-RU" dirty="0" smtClean="0"/>
              <a:t>ведь нынче любят бессловесных" </a:t>
            </a:r>
          </a:p>
          <a:p>
            <a:r>
              <a:rPr lang="ru-RU" i="1" dirty="0" smtClean="0"/>
              <a:t>7.</a:t>
            </a:r>
            <a:r>
              <a:rPr lang="ru-RU" dirty="0" smtClean="0"/>
              <a:t>"Хрипун, удавленник, фагот,</a:t>
            </a:r>
          </a:p>
          <a:p>
            <a:r>
              <a:rPr lang="ru-RU" dirty="0" smtClean="0"/>
              <a:t>Созвездие маневров и мазурки!" </a:t>
            </a:r>
            <a:r>
              <a:rPr lang="ru-RU" i="1" dirty="0" smtClean="0"/>
              <a:t>(Скалозуб)</a:t>
            </a:r>
            <a:endParaRPr lang="ru-RU" dirty="0" smtClean="0"/>
          </a:p>
          <a:p>
            <a:r>
              <a:rPr lang="ru-RU" dirty="0" smtClean="0"/>
              <a:t>"...Он малый с головой,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1."...на цыпочках и не богат словами" </a:t>
            </a:r>
          </a:p>
          <a:p>
            <a:r>
              <a:rPr lang="ru-RU" dirty="0" smtClean="0"/>
              <a:t>2."Известный человек, солидный,</a:t>
            </a:r>
          </a:p>
          <a:p>
            <a:r>
              <a:rPr lang="ru-RU" dirty="0" smtClean="0"/>
              <a:t>И знаков тьму отличья нахватал..."</a:t>
            </a:r>
          </a:p>
          <a:p>
            <a:r>
              <a:rPr lang="ru-RU" dirty="0" smtClean="0"/>
              <a:t>3."...бодр и свеж, и дожил до седин,</a:t>
            </a:r>
          </a:p>
          <a:p>
            <a:r>
              <a:rPr lang="ru-RU" dirty="0" smtClean="0"/>
              <a:t>Свободен, вдов, себе я господин..."</a:t>
            </a:r>
          </a:p>
          <a:p>
            <a:r>
              <a:rPr lang="ru-RU" dirty="0" smtClean="0"/>
              <a:t>4."В чины выводит кто и пенсии даёт?" </a:t>
            </a:r>
          </a:p>
          <a:p>
            <a:r>
              <a:rPr lang="ru-RU" dirty="0" smtClean="0"/>
              <a:t>5."Как обходительна! Добра! Мила! Проста!</a:t>
            </a:r>
          </a:p>
          <a:p>
            <a:r>
              <a:rPr lang="ru-RU" dirty="0" smtClean="0"/>
              <a:t>Балы дает нельзя богаче" </a:t>
            </a:r>
          </a:p>
          <a:p>
            <a:r>
              <a:rPr lang="ru-RU" dirty="0" smtClean="0"/>
              <a:t>6."Остёр, умен, красноречив,</a:t>
            </a:r>
          </a:p>
          <a:p>
            <a:r>
              <a:rPr lang="ru-RU" dirty="0" smtClean="0"/>
              <a:t>В друзьях особенно счастлив..." </a:t>
            </a:r>
          </a:p>
          <a:p>
            <a:r>
              <a:rPr lang="ru-RU" dirty="0" smtClean="0"/>
              <a:t>7.И славно пишет, переводит" </a:t>
            </a:r>
          </a:p>
          <a:p>
            <a:r>
              <a:rPr lang="ru-RU" dirty="0" smtClean="0"/>
              <a:t>"...он не то на серебре,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3-й гейм </a:t>
            </a:r>
            <a:r>
              <a:rPr lang="ru-RU" sz="4000" b="1" i="1" dirty="0" smtClean="0"/>
              <a:t>"Знаете ли вы комедию "Горе от ума"?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1.В какой день недели происходит действие пьесы? </a:t>
            </a:r>
          </a:p>
          <a:p>
            <a:r>
              <a:rPr lang="ru-RU" dirty="0" smtClean="0"/>
              <a:t>2.Сколько лет Софье Фамусовой? </a:t>
            </a:r>
          </a:p>
          <a:p>
            <a:r>
              <a:rPr lang="ru-RU" dirty="0" smtClean="0"/>
              <a:t>3.Где происходит действие комедии? </a:t>
            </a:r>
          </a:p>
          <a:p>
            <a:r>
              <a:rPr lang="ru-RU" dirty="0" smtClean="0"/>
              <a:t>4</a:t>
            </a:r>
            <a:r>
              <a:rPr lang="ru-RU" b="1" dirty="0" smtClean="0"/>
              <a:t>.</a:t>
            </a:r>
            <a:r>
              <a:rPr lang="ru-RU" dirty="0" smtClean="0"/>
              <a:t>В какое время года происходят события пьесы? </a:t>
            </a:r>
          </a:p>
          <a:p>
            <a:r>
              <a:rPr lang="ru-RU" dirty="0" smtClean="0"/>
              <a:t>5.Сколько лет Софьиной тетке </a:t>
            </a:r>
            <a:r>
              <a:rPr lang="ru-RU" dirty="0" err="1" smtClean="0"/>
              <a:t>Хлёстовой</a:t>
            </a:r>
            <a:r>
              <a:rPr lang="ru-RU" dirty="0" smtClean="0"/>
              <a:t>?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1.С какого года служит в армии полковник Скалозуб? </a:t>
            </a:r>
          </a:p>
          <a:p>
            <a:r>
              <a:rPr lang="ru-RU" dirty="0" smtClean="0"/>
              <a:t>2.Какой поступок совершил дядя Фамусова, чтобы заслужить милость при дворе Екатерины? </a:t>
            </a:r>
          </a:p>
          <a:p>
            <a:r>
              <a:rPr lang="ru-RU" dirty="0" smtClean="0"/>
              <a:t>3.Кто из героев комедии является членом Английского клуба? </a:t>
            </a:r>
          </a:p>
          <a:p>
            <a:r>
              <a:rPr lang="ru-RU" dirty="0" smtClean="0"/>
              <a:t>4.Откуда родом "французик", возмутивший Чацкого на балу у Фамусова?</a:t>
            </a:r>
          </a:p>
          <a:p>
            <a:r>
              <a:rPr lang="ru-RU" dirty="0" smtClean="0"/>
              <a:t>5.Кого привезла с собой на бал старуха </a:t>
            </a:r>
            <a:r>
              <a:rPr lang="ru-RU" dirty="0" err="1" smtClean="0"/>
              <a:t>Хлёстова</a:t>
            </a:r>
            <a:r>
              <a:rPr lang="ru-RU" dirty="0" smtClean="0"/>
              <a:t>?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4-й гейм</a:t>
            </a:r>
            <a:r>
              <a:rPr lang="ru-RU" sz="3600" b="1" i="1" dirty="0" smtClean="0"/>
              <a:t> -"Чьи слова"?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</p:spPr>
        <p:txBody>
          <a:bodyPr>
            <a:noAutofit/>
          </a:bodyPr>
          <a:lstStyle/>
          <a:p>
            <a:pPr fontAlgn="base"/>
            <a:r>
              <a:rPr lang="ru-RU" sz="1100" b="1" dirty="0" smtClean="0"/>
              <a:t>1.Ведь экая шалунья ты, девчонка.</a:t>
            </a:r>
            <a:br>
              <a:rPr lang="ru-RU" sz="1100" b="1" dirty="0" smtClean="0"/>
            </a:br>
            <a:r>
              <a:rPr lang="ru-RU" sz="1100" b="1" dirty="0" smtClean="0"/>
              <a:t>Не мог придумать я, что это за беда!</a:t>
            </a:r>
            <a:br>
              <a:rPr lang="ru-RU" sz="1100" b="1" dirty="0" smtClean="0"/>
            </a:br>
            <a:r>
              <a:rPr lang="ru-RU" sz="1100" b="1" dirty="0" smtClean="0"/>
              <a:t>То флейта слышится, то будто </a:t>
            </a:r>
            <a:r>
              <a:rPr lang="ru-RU" sz="1100" b="1" dirty="0" err="1" smtClean="0"/>
              <a:t>фортопьяно</a:t>
            </a:r>
            <a:r>
              <a:rPr lang="ru-RU" sz="1100" b="1" dirty="0" smtClean="0"/>
              <a:t>;</a:t>
            </a:r>
            <a:br>
              <a:rPr lang="ru-RU" sz="1100" b="1" dirty="0" smtClean="0"/>
            </a:br>
            <a:r>
              <a:rPr lang="ru-RU" sz="1100" b="1" dirty="0" smtClean="0"/>
              <a:t>Для Софьи слишком было б рано?</a:t>
            </a:r>
          </a:p>
          <a:p>
            <a:pPr fontAlgn="base"/>
            <a:r>
              <a:rPr lang="ru-RU" sz="1100" b="1" dirty="0" smtClean="0"/>
              <a:t> </a:t>
            </a:r>
          </a:p>
          <a:p>
            <a:pPr fontAlgn="base"/>
            <a:r>
              <a:rPr lang="ru-RU" sz="1100" b="1" dirty="0" smtClean="0"/>
              <a:t>2.Что помнится? Он славно</a:t>
            </a:r>
            <a:br>
              <a:rPr lang="ru-RU" sz="1100" b="1" dirty="0" smtClean="0"/>
            </a:br>
            <a:r>
              <a:rPr lang="ru-RU" sz="1100" b="1" dirty="0" smtClean="0"/>
              <a:t>Пересмеять умеет всех;</a:t>
            </a:r>
            <a:br>
              <a:rPr lang="ru-RU" sz="1100" b="1" dirty="0" smtClean="0"/>
            </a:br>
            <a:r>
              <a:rPr lang="ru-RU" sz="1100" b="1" dirty="0" smtClean="0"/>
              <a:t>Болтает, шутит, мне забавно;</a:t>
            </a:r>
            <a:br>
              <a:rPr lang="ru-RU" sz="1100" b="1" dirty="0" smtClean="0"/>
            </a:br>
            <a:r>
              <a:rPr lang="ru-RU" sz="1100" b="1" dirty="0" smtClean="0"/>
              <a:t>Делить со всяким можно смех.</a:t>
            </a:r>
          </a:p>
          <a:p>
            <a:pPr fontAlgn="base"/>
            <a:endParaRPr lang="ru-RU" sz="1100" b="1" dirty="0" smtClean="0"/>
          </a:p>
          <a:p>
            <a:pPr fontAlgn="base"/>
            <a:r>
              <a:rPr lang="ru-RU" sz="1100" b="1" dirty="0" smtClean="0"/>
              <a:t>3Безродного пригрел и ввел в мое семейство,</a:t>
            </a:r>
            <a:br>
              <a:rPr lang="ru-RU" sz="1100" b="1" dirty="0" smtClean="0"/>
            </a:br>
            <a:r>
              <a:rPr lang="ru-RU" sz="1100" b="1" dirty="0" smtClean="0"/>
              <a:t>Дал чин асессора * и взял в секретари;</a:t>
            </a:r>
            <a:br>
              <a:rPr lang="ru-RU" sz="1100" b="1" dirty="0" smtClean="0"/>
            </a:br>
            <a:r>
              <a:rPr lang="ru-RU" sz="1100" b="1" dirty="0" smtClean="0"/>
              <a:t>В Москву переведен через мое </a:t>
            </a:r>
            <a:r>
              <a:rPr lang="ru-RU" sz="1100" b="1" dirty="0" err="1" smtClean="0"/>
              <a:t>содейство</a:t>
            </a:r>
            <a:r>
              <a:rPr lang="ru-RU" sz="1100" b="1" dirty="0" smtClean="0"/>
              <a:t>;</a:t>
            </a:r>
            <a:br>
              <a:rPr lang="ru-RU" sz="1100" b="1" dirty="0" smtClean="0"/>
            </a:br>
            <a:r>
              <a:rPr lang="ru-RU" sz="1100" b="1" dirty="0" smtClean="0"/>
              <a:t>И будь не я, коптел бы ты в Твери</a:t>
            </a:r>
          </a:p>
          <a:p>
            <a:pPr fontAlgn="base"/>
            <a:endParaRPr lang="ru-RU" sz="1100" b="1" dirty="0" smtClean="0"/>
          </a:p>
          <a:p>
            <a:pPr fontAlgn="base"/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>4.В </a:t>
            </a:r>
            <a:r>
              <a:rPr lang="ru-RU" sz="1100" b="1" dirty="0" err="1" smtClean="0"/>
              <a:t>седьмнадцать</a:t>
            </a:r>
            <a:r>
              <a:rPr lang="ru-RU" sz="1100" b="1" dirty="0" smtClean="0"/>
              <a:t> лет вы расцвели прелестно,</a:t>
            </a:r>
            <a:br>
              <a:rPr lang="ru-RU" sz="1100" b="1" dirty="0" smtClean="0"/>
            </a:br>
            <a:r>
              <a:rPr lang="ru-RU" sz="1100" b="1" dirty="0" smtClean="0"/>
              <a:t>Неподражаемо, и это вам известно,</a:t>
            </a:r>
            <a:br>
              <a:rPr lang="ru-RU" sz="1100" b="1" dirty="0" smtClean="0"/>
            </a:br>
            <a:r>
              <a:rPr lang="ru-RU" sz="1100" b="1" dirty="0" smtClean="0"/>
              <a:t>И потому скромны, не смотрите на свет.</a:t>
            </a:r>
            <a:br>
              <a:rPr lang="ru-RU" sz="1100" b="1" dirty="0" smtClean="0"/>
            </a:br>
            <a:r>
              <a:rPr lang="ru-RU" sz="1100" b="1" dirty="0" smtClean="0"/>
              <a:t>Не влюблены ли вы? прошу мне дать ответ,</a:t>
            </a:r>
            <a:br>
              <a:rPr lang="ru-RU" sz="1100" b="1" dirty="0" smtClean="0"/>
            </a:br>
            <a:r>
              <a:rPr lang="ru-RU" sz="1100" b="1" dirty="0" smtClean="0"/>
              <a:t>Без думы, полноте смущаться.</a:t>
            </a:r>
          </a:p>
          <a:p>
            <a:pPr fontAlgn="base"/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>5.Где он, кстати?</a:t>
            </a:r>
            <a:br>
              <a:rPr lang="ru-RU" sz="1100" b="1" dirty="0" smtClean="0"/>
            </a:br>
            <a:r>
              <a:rPr lang="ru-RU" sz="1100" b="1" dirty="0" smtClean="0"/>
              <a:t>Еще ли не сломил безмолвия печати?</a:t>
            </a:r>
            <a:br>
              <a:rPr lang="ru-RU" sz="1100" b="1" dirty="0" smtClean="0"/>
            </a:br>
            <a:r>
              <a:rPr lang="ru-RU" sz="1100" b="1" dirty="0" smtClean="0"/>
              <a:t>Бывало песенок где новеньких тетрадь</a:t>
            </a:r>
            <a:br>
              <a:rPr lang="ru-RU" sz="1100" b="1" dirty="0" smtClean="0"/>
            </a:br>
            <a:r>
              <a:rPr lang="ru-RU" sz="1100" b="1" dirty="0" smtClean="0"/>
              <a:t>Увидит, пристает: пожалуйте списать.</a:t>
            </a:r>
            <a:br>
              <a:rPr lang="ru-RU" sz="1100" b="1" dirty="0" smtClean="0"/>
            </a:br>
            <a:r>
              <a:rPr lang="ru-RU" sz="1100" b="1" dirty="0" smtClean="0"/>
              <a:t>А впрочем, он дойдет до степеней известных,</a:t>
            </a:r>
            <a:br>
              <a:rPr lang="ru-RU" sz="1100" b="1" dirty="0" smtClean="0"/>
            </a:br>
            <a:r>
              <a:rPr lang="ru-RU" sz="1100" b="1" dirty="0" smtClean="0"/>
              <a:t>Ведь нынче любят бессловесных.</a:t>
            </a:r>
            <a:br>
              <a:rPr lang="ru-RU" sz="1100" b="1" dirty="0" smtClean="0"/>
            </a:br>
            <a:endParaRPr lang="ru-RU" sz="1100" b="1" dirty="0" smtClean="0"/>
          </a:p>
          <a:p>
            <a:pPr fontAlgn="base"/>
            <a:r>
              <a:rPr lang="ru-RU" sz="900" b="1" dirty="0" smtClean="0"/>
              <a:t/>
            </a:r>
            <a:br>
              <a:rPr lang="ru-RU" sz="900" b="1" dirty="0" smtClean="0"/>
            </a:br>
            <a:r>
              <a:rPr lang="ru-RU" sz="900" b="1" dirty="0" smtClean="0"/>
              <a:t>.</a:t>
            </a:r>
            <a:endParaRPr lang="ru-RU" sz="900" dirty="0" smtClean="0"/>
          </a:p>
          <a:p>
            <a:pPr>
              <a:buNone/>
            </a:pPr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/>
              <a:t>1.Вечно ты с обновкой,</a:t>
            </a:r>
            <a:br>
              <a:rPr lang="ru-RU" b="1" dirty="0" smtClean="0"/>
            </a:br>
            <a:r>
              <a:rPr lang="ru-RU" b="1" dirty="0" smtClean="0"/>
              <a:t>С разодранным локтем. Достань-ка календарь;</a:t>
            </a:r>
            <a:br>
              <a:rPr lang="ru-RU" b="1" dirty="0" smtClean="0"/>
            </a:br>
            <a:r>
              <a:rPr lang="ru-RU" b="1" dirty="0" smtClean="0"/>
              <a:t>Читай не так, как пономарь, *</a:t>
            </a:r>
            <a:br>
              <a:rPr lang="ru-RU" b="1" dirty="0" smtClean="0"/>
            </a:br>
            <a:r>
              <a:rPr lang="ru-RU" b="1" dirty="0" smtClean="0"/>
              <a:t>А с чувством, с толком, с расстановкой.</a:t>
            </a:r>
            <a:endParaRPr lang="ru-RU" dirty="0" smtClean="0"/>
          </a:p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2.Он слова умного не вымолвил отроду…</a:t>
            </a:r>
            <a:br>
              <a:rPr lang="ru-RU" b="1" dirty="0" smtClean="0"/>
            </a:br>
            <a:endParaRPr lang="ru-RU" dirty="0" smtClean="0"/>
          </a:p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3.Вы знаете, что я не льщусь на интересы;</a:t>
            </a:r>
            <a:br>
              <a:rPr lang="ru-RU" b="1" dirty="0" smtClean="0"/>
            </a:br>
            <a:r>
              <a:rPr lang="ru-RU" b="1" dirty="0" smtClean="0"/>
              <a:t>Скажите лучше, почему</a:t>
            </a:r>
            <a:br>
              <a:rPr lang="ru-RU" b="1" dirty="0" smtClean="0"/>
            </a:br>
            <a:r>
              <a:rPr lang="ru-RU" b="1" dirty="0" smtClean="0"/>
              <a:t>Вы с барышней скромны, а с </a:t>
            </a:r>
            <a:r>
              <a:rPr lang="ru-RU" b="1" dirty="0" err="1" smtClean="0"/>
              <a:t>горнишной</a:t>
            </a:r>
            <a:r>
              <a:rPr lang="ru-RU" b="1" dirty="0" smtClean="0"/>
              <a:t> повесы?</a:t>
            </a:r>
            <a:br>
              <a:rPr lang="ru-RU" b="1" dirty="0" smtClean="0"/>
            </a:br>
            <a:endParaRPr lang="ru-RU" b="1" dirty="0" smtClean="0"/>
          </a:p>
          <a:p>
            <a:pPr fontAlgn="base"/>
            <a:r>
              <a:rPr lang="ru-RU" b="1" dirty="0" smtClean="0"/>
              <a:t>4.Мой муж - прелестный муж, вот он сейчас войдет,</a:t>
            </a:r>
            <a:br>
              <a:rPr lang="ru-RU" b="1" dirty="0" smtClean="0"/>
            </a:br>
            <a:r>
              <a:rPr lang="ru-RU" b="1" dirty="0" smtClean="0"/>
              <a:t>Я познакомлю вас, хотите?</a:t>
            </a:r>
            <a:br>
              <a:rPr lang="ru-RU" b="1" dirty="0" smtClean="0"/>
            </a:br>
            <a:endParaRPr lang="ru-RU" dirty="0" smtClean="0"/>
          </a:p>
          <a:p>
            <a:pPr fontAlgn="base"/>
            <a:r>
              <a:rPr lang="ru-RU" b="1" dirty="0" smtClean="0"/>
              <a:t>5.Сергей Сергеич, запоздали;</a:t>
            </a:r>
            <a:br>
              <a:rPr lang="ru-RU" b="1" dirty="0" smtClean="0"/>
            </a:br>
            <a:r>
              <a:rPr lang="ru-RU" b="1" dirty="0" smtClean="0"/>
              <a:t>А мы вас ждали, ждали, ждали.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336</Words>
  <Application>Microsoft Office PowerPoint</Application>
  <PresentationFormat>Экран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Литературная игра  «Бреэйн –ринг » по комедии А.С. Грибоедова "Горе от ума"</vt:lpstr>
      <vt:lpstr> </vt:lpstr>
      <vt:lpstr>Александр  Сергеевич Грибоедов </vt:lpstr>
      <vt:lpstr>Мини-инсценировка команды  «Литераторы» </vt:lpstr>
      <vt:lpstr>Мини-инсценировка команды  «Критики » </vt:lpstr>
      <vt:lpstr>1-й гейм – «Биография писателя» </vt:lpstr>
      <vt:lpstr>2-й гейм -«Узнай героя »</vt:lpstr>
      <vt:lpstr> 3-й гейм "Знаете ли вы комедию "Горе от ума"? </vt:lpstr>
      <vt:lpstr>4-й гейм -"Чьи слова"?</vt:lpstr>
      <vt:lpstr> 5-й гейм- «Ах, афоризмы, афоризмы...» </vt:lpstr>
      <vt:lpstr> 6-й гейм - "Всё наоборот" Чтобы отгадать зашифрованную фразу, надо каждое слово в ней заменить антонимом. </vt:lpstr>
      <vt:lpstr>7-й гейм - "А  его фамилия..."</vt:lpstr>
      <vt:lpstr> 8-й гейм - "Гласные безударные - самые коварные" </vt:lpstr>
      <vt:lpstr>9-й гейм - «Умен ли Чацкий?»(Выслушиваются мнения учащихся) </vt:lpstr>
      <vt:lpstr>10-й гейм - «Конкурс капитанов " За две минуты команда должна дать правильные ответы на как можно большее количество вопросов. Если ответа нет, то капитан говорит: "Дальше", а ведущий задает следующий вопрос.</vt:lpstr>
      <vt:lpstr>Слайд 16</vt:lpstr>
      <vt:lpstr>Приглашенные гости</vt:lpstr>
      <vt:lpstr>Соревнования между командам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игра  «Бреэйн –ринг » по комедии А.С. Грибоедова "Горе от ума"</dc:title>
  <dc:creator>ак</dc:creator>
  <cp:lastModifiedBy>Admin</cp:lastModifiedBy>
  <cp:revision>24</cp:revision>
  <dcterms:created xsi:type="dcterms:W3CDTF">2013-10-28T14:08:21Z</dcterms:created>
  <dcterms:modified xsi:type="dcterms:W3CDTF">2018-02-25T12:41:18Z</dcterms:modified>
</cp:coreProperties>
</file>