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66" r:id="rId5"/>
    <p:sldId id="258" r:id="rId6"/>
    <p:sldId id="267" r:id="rId7"/>
    <p:sldId id="264" r:id="rId8"/>
    <p:sldId id="261" r:id="rId9"/>
    <p:sldId id="260" r:id="rId10"/>
    <p:sldId id="271" r:id="rId11"/>
    <p:sldId id="256" r:id="rId12"/>
    <p:sldId id="257" r:id="rId13"/>
    <p:sldId id="262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BF66-BF26-455D-A4F7-B521385B8609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69C-8A9A-4A3C-9D07-773525D3D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67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BF66-BF26-455D-A4F7-B521385B8609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69C-8A9A-4A3C-9D07-773525D3D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03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BF66-BF26-455D-A4F7-B521385B8609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69C-8A9A-4A3C-9D07-773525D3D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03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BF66-BF26-455D-A4F7-B521385B8609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69C-8A9A-4A3C-9D07-773525D3D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76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BF66-BF26-455D-A4F7-B521385B8609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69C-8A9A-4A3C-9D07-773525D3D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94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BF66-BF26-455D-A4F7-B521385B8609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69C-8A9A-4A3C-9D07-773525D3D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79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BF66-BF26-455D-A4F7-B521385B8609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69C-8A9A-4A3C-9D07-773525D3D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1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BF66-BF26-455D-A4F7-B521385B8609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69C-8A9A-4A3C-9D07-773525D3D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58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BF66-BF26-455D-A4F7-B521385B8609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69C-8A9A-4A3C-9D07-773525D3D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09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BF66-BF26-455D-A4F7-B521385B8609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69C-8A9A-4A3C-9D07-773525D3D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71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BF66-BF26-455D-A4F7-B521385B8609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69C-8A9A-4A3C-9D07-773525D3D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92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8BF66-BF26-455D-A4F7-B521385B8609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C669C-8A9A-4A3C-9D07-773525D3D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07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/>
              <a:t> </a:t>
            </a:r>
            <a:endParaRPr lang="ru-RU" sz="2800" dirty="0"/>
          </a:p>
          <a:p>
            <a:pPr marL="0" indent="0" algn="r">
              <a:buNone/>
            </a:pPr>
            <a:r>
              <a:rPr lang="ru-RU" sz="2800" i="1" dirty="0"/>
              <a:t>Синие горы Кавказа, приветствую вас!</a:t>
            </a:r>
            <a:br>
              <a:rPr lang="ru-RU" sz="2800" i="1" dirty="0"/>
            </a:br>
            <a:r>
              <a:rPr lang="ru-RU" sz="2800" i="1" dirty="0"/>
              <a:t>вы взлелеяли детство мое;</a:t>
            </a:r>
            <a:br>
              <a:rPr lang="ru-RU" sz="2800" i="1" dirty="0"/>
            </a:br>
            <a:r>
              <a:rPr lang="ru-RU" sz="2800" i="1" dirty="0"/>
              <a:t>вы носили меня на своих одичалых хребтах,</a:t>
            </a:r>
            <a:br>
              <a:rPr lang="ru-RU" sz="2800" i="1" dirty="0"/>
            </a:br>
            <a:r>
              <a:rPr lang="ru-RU" sz="2800" i="1" dirty="0"/>
              <a:t>облаками меня одевали,</a:t>
            </a:r>
            <a:br>
              <a:rPr lang="ru-RU" sz="2800" i="1" dirty="0"/>
            </a:br>
            <a:r>
              <a:rPr lang="ru-RU" sz="2800" i="1" dirty="0"/>
              <a:t>вы к небу меня приучили…</a:t>
            </a:r>
            <a:endParaRPr lang="ru-RU" sz="2800" dirty="0"/>
          </a:p>
          <a:p>
            <a:pPr marL="0" indent="0" algn="r">
              <a:buNone/>
            </a:pPr>
            <a:r>
              <a:rPr lang="ru-RU" sz="2800" dirty="0"/>
              <a:t>М.Ю. Лермонтов</a:t>
            </a:r>
          </a:p>
          <a:p>
            <a:pPr marL="0" indent="0">
              <a:buNone/>
            </a:pPr>
            <a:r>
              <a:rPr lang="ru-RU" sz="2800" b="1" dirty="0"/>
              <a:t> </a:t>
            </a: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7891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Лермонтов в горах</a:t>
            </a:r>
            <a:endParaRPr lang="ru-RU" dirty="0"/>
          </a:p>
        </p:txBody>
      </p:sp>
      <p:pic>
        <p:nvPicPr>
          <p:cNvPr id="4" name="Содержимое 5" descr="http://player.myshared.ru/154439/data/images/img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3" y="1988840"/>
            <a:ext cx="8064896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9405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Верзилиных </a:t>
            </a:r>
            <a:endParaRPr lang="ru-RU" dirty="0"/>
          </a:p>
        </p:txBody>
      </p:sp>
      <p:pic>
        <p:nvPicPr>
          <p:cNvPr id="1026" name="Picture 2" descr="G:\лермонтов урок на конкурс\верзи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61612" y="1772816"/>
            <a:ext cx="7758860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955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Дом-музей </a:t>
            </a:r>
            <a:r>
              <a:rPr lang="ru-RU" dirty="0" err="1" smtClean="0"/>
              <a:t>М.Ю.Лермонтова</a:t>
            </a:r>
            <a:endParaRPr lang="ru-RU" dirty="0"/>
          </a:p>
        </p:txBody>
      </p:sp>
      <p:pic>
        <p:nvPicPr>
          <p:cNvPr id="2050" name="Picture 2" descr="G:\лермонтов урок на конкурс\дом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3803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14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М. Ю. Лермонтову </a:t>
            </a:r>
            <a:endParaRPr lang="ru-RU" dirty="0"/>
          </a:p>
        </p:txBody>
      </p:sp>
      <p:pic>
        <p:nvPicPr>
          <p:cNvPr id="7170" name="Picture 2" descr="G:\лермонтов урок на конкурс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1196752"/>
            <a:ext cx="6192687" cy="5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862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Лермонтова в центре Пятигорска</a:t>
            </a:r>
            <a:endParaRPr lang="ru-RU" dirty="0"/>
          </a:p>
        </p:txBody>
      </p:sp>
      <p:pic>
        <p:nvPicPr>
          <p:cNvPr id="4098" name="Picture 2" descr="G:\лермонтов урок на конкурс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99592" y="1600200"/>
            <a:ext cx="741682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190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Имение Тарханы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Детство Михаил провёл в имении Тарханы, расположенном в Пензенской губернии</a:t>
            </a:r>
            <a:endParaRPr lang="ru-RU" dirty="0"/>
          </a:p>
        </p:txBody>
      </p:sp>
      <p:pic>
        <p:nvPicPr>
          <p:cNvPr id="5" name="Содержимое 4" descr="?node_id=369&amp;original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443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военной карьеры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оступил в Школу гвардейских подпрапорщиков и кавалерийских юнкеров. По окончании Школы в 1834 г. М.Ю.Лермонтов был произведён в корнеты Гусарского полка.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http://player.myshared.ru/154439/data/images/img16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428736"/>
            <a:ext cx="34671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532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Кавказа</a:t>
            </a:r>
            <a:endParaRPr lang="ru-RU" dirty="0"/>
          </a:p>
        </p:txBody>
      </p:sp>
      <p:pic>
        <p:nvPicPr>
          <p:cNvPr id="7" name="Picture 2" descr="C:\Documents and Settings\User\Рабочий стол\фото конф и письмен\DSC_2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545008" cy="49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307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3074" name="Picture 2" descr="G:\лермонтов урок на конкурс\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8973"/>
            <a:ext cx="9144000" cy="535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645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ак\Desktop\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92889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4943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Крестовая гора</a:t>
            </a:r>
            <a:endParaRPr lang="ru-RU" dirty="0"/>
          </a:p>
        </p:txBody>
      </p:sp>
      <p:pic>
        <p:nvPicPr>
          <p:cNvPr id="7" name="Объект 6" descr="C:\Users\ак\Desktop\фото лермонтов\12.png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7240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37884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Места по соседству с «Эоловой арфой»</a:t>
            </a:r>
          </a:p>
        </p:txBody>
      </p:sp>
      <p:pic>
        <p:nvPicPr>
          <p:cNvPr id="6146" name="Picture 2" descr="G:\лермонтов урок на конкурс\1арф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474762"/>
            <a:ext cx="7200800" cy="47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531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г. Пятигорск (19 век)</a:t>
            </a:r>
            <a:endParaRPr lang="ru-RU" dirty="0"/>
          </a:p>
        </p:txBody>
      </p:sp>
      <p:pic>
        <p:nvPicPr>
          <p:cNvPr id="5122" name="Picture 2" descr="G:\лермонтов урок на конкурс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93482" y="1340768"/>
            <a:ext cx="778297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322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80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Эпиграф </vt:lpstr>
      <vt:lpstr> Имение Тарханы</vt:lpstr>
      <vt:lpstr>Начало военной карьеры </vt:lpstr>
      <vt:lpstr>Карта Кавказа</vt:lpstr>
      <vt:lpstr>-</vt:lpstr>
      <vt:lpstr>Слайд 6</vt:lpstr>
      <vt:lpstr>Крестовая гора</vt:lpstr>
      <vt:lpstr>Места по соседству с «Эоловой арфой»</vt:lpstr>
      <vt:lpstr>г. Пятигорск (19 век)</vt:lpstr>
      <vt:lpstr>Лермонтов в горах</vt:lpstr>
      <vt:lpstr>Дом Верзилиных </vt:lpstr>
      <vt:lpstr>Дом-музей М.Ю.Лермонтова</vt:lpstr>
      <vt:lpstr>Памятник М. Ю. Лермонтову </vt:lpstr>
      <vt:lpstr>Памятник Лермонтова в центре Пятигорска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</dc:creator>
  <cp:lastModifiedBy>Admin</cp:lastModifiedBy>
  <cp:revision>12</cp:revision>
  <dcterms:created xsi:type="dcterms:W3CDTF">2014-05-12T08:23:16Z</dcterms:created>
  <dcterms:modified xsi:type="dcterms:W3CDTF">2017-11-04T20:31:30Z</dcterms:modified>
</cp:coreProperties>
</file>