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notesMasterIdLst>
    <p:notesMasterId r:id="rId13"/>
  </p:notesMasterIdLst>
  <p:sldIdLst>
    <p:sldId id="256" r:id="rId2"/>
    <p:sldId id="258" r:id="rId3"/>
    <p:sldId id="261" r:id="rId4"/>
    <p:sldId id="262" r:id="rId5"/>
    <p:sldId id="263" r:id="rId6"/>
    <p:sldId id="268" r:id="rId7"/>
    <p:sldId id="267" r:id="rId8"/>
    <p:sldId id="270" r:id="rId9"/>
    <p:sldId id="276" r:id="rId10"/>
    <p:sldId id="275" r:id="rId11"/>
    <p:sldId id="273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09" autoAdjust="0"/>
  </p:normalViewPr>
  <p:slideViewPr>
    <p:cSldViewPr>
      <p:cViewPr varScale="1">
        <p:scale>
          <a:sx n="111" d="100"/>
          <a:sy n="111" d="100"/>
        </p:scale>
        <p:origin x="16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93ECE-5F1E-4D06-B669-8CD79E8AFA53}" type="datetimeFigureOut">
              <a:rPr lang="ru-RU" smtClean="0"/>
              <a:t>13.03.2017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122AA-AF92-4C49-91AB-1B468CDE4E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828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122AA-AF92-4C49-91AB-1B468CDE4E4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438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9D558-C0B3-46DC-BC5B-A9AB8CE2976E}" type="datetimeFigureOut">
              <a:rPr lang="ru-RU" smtClean="0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695B7-707E-4774-9B6D-813A5586E6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9D558-C0B3-46DC-BC5B-A9AB8CE2976E}" type="datetimeFigureOut">
              <a:rPr lang="ru-RU" smtClean="0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695B7-707E-4774-9B6D-813A5586E6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9D558-C0B3-46DC-BC5B-A9AB8CE2976E}" type="datetimeFigureOut">
              <a:rPr lang="ru-RU" smtClean="0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695B7-707E-4774-9B6D-813A5586E6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9D558-C0B3-46DC-BC5B-A9AB8CE2976E}" type="datetimeFigureOut">
              <a:rPr lang="ru-RU" smtClean="0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695B7-707E-4774-9B6D-813A5586E6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9D558-C0B3-46DC-BC5B-A9AB8CE2976E}" type="datetimeFigureOut">
              <a:rPr lang="ru-RU" smtClean="0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695B7-707E-4774-9B6D-813A5586E6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9D558-C0B3-46DC-BC5B-A9AB8CE2976E}" type="datetimeFigureOut">
              <a:rPr lang="ru-RU" smtClean="0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695B7-707E-4774-9B6D-813A5586E6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9D558-C0B3-46DC-BC5B-A9AB8CE2976E}" type="datetimeFigureOut">
              <a:rPr lang="ru-RU" smtClean="0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695B7-707E-4774-9B6D-813A5586E6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9D558-C0B3-46DC-BC5B-A9AB8CE2976E}" type="datetimeFigureOut">
              <a:rPr lang="ru-RU" smtClean="0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695B7-707E-4774-9B6D-813A5586E6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9D558-C0B3-46DC-BC5B-A9AB8CE2976E}" type="datetimeFigureOut">
              <a:rPr lang="ru-RU" smtClean="0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695B7-707E-4774-9B6D-813A5586E6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9D558-C0B3-46DC-BC5B-A9AB8CE2976E}" type="datetimeFigureOut">
              <a:rPr lang="ru-RU" smtClean="0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4695B7-707E-4774-9B6D-813A5586E6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9D558-C0B3-46DC-BC5B-A9AB8CE2976E}" type="datetimeFigureOut">
              <a:rPr lang="ru-RU" smtClean="0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9F4695B7-707E-4774-9B6D-813A5586E6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A69D558-C0B3-46DC-BC5B-A9AB8CE2976E}" type="datetimeFigureOut">
              <a:rPr lang="ru-RU" smtClean="0"/>
              <a:pPr>
                <a:defRPr/>
              </a:pPr>
              <a:t>13.03.2017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9F4695B7-707E-4774-9B6D-813A5586E6D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WordArt 5"/>
          <p:cNvSpPr>
            <a:spLocks noChangeArrowheads="1" noChangeShapeType="1" noTextEdit="1"/>
          </p:cNvSpPr>
          <p:nvPr/>
        </p:nvSpPr>
        <p:spPr bwMode="auto">
          <a:xfrm rot="10800000" flipH="1" flipV="1">
            <a:off x="2071670" y="2285992"/>
            <a:ext cx="5643602" cy="228966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357166"/>
            <a:ext cx="89297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alibri" pitchFamily="34" charset="0"/>
              </a:rPr>
              <a:t> 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928670"/>
            <a:ext cx="750099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800" dirty="0" smtClean="0"/>
          </a:p>
          <a:p>
            <a:pPr algn="ctr"/>
            <a:endParaRPr lang="ru-RU" sz="4800" dirty="0" smtClean="0"/>
          </a:p>
          <a:p>
            <a:pPr algn="ctr"/>
            <a:endParaRPr lang="ru-RU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2143116"/>
            <a:ext cx="78581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Дарган</a:t>
            </a:r>
            <a:r>
              <a:rPr lang="ru-RU" sz="6000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6000" b="1" i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мезла</a:t>
            </a:r>
            <a:r>
              <a:rPr lang="ru-RU" sz="6000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6000" b="1" i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ва</a:t>
            </a:r>
            <a:r>
              <a:rPr lang="ru-RU" sz="6000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6000" b="1" i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литературала</a:t>
            </a:r>
            <a:r>
              <a:rPr lang="ru-RU" sz="6000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6000" b="1" i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абзличил</a:t>
            </a:r>
            <a:r>
              <a:rPr lang="ru-RU" sz="6000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х</a:t>
            </a:r>
            <a:r>
              <a:rPr lang="en-US" sz="6000" b="1" i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I</a:t>
            </a:r>
            <a:r>
              <a:rPr lang="ru-RU" sz="6000" b="1" i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яз</a:t>
            </a:r>
            <a:endParaRPr lang="ru-RU" sz="6000" b="1" i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>
    <p:wheel spokes="8"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85725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9600" b="1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Ц</a:t>
            </a:r>
            <a:r>
              <a:rPr lang="en-US" sz="9600" b="1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lang="ru-RU" sz="9600" b="1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удара </a:t>
            </a:r>
            <a:r>
              <a:rPr lang="ru-RU" sz="9600" b="1" u="sng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ящик</a:t>
            </a:r>
            <a:endParaRPr lang="ru-RU" sz="148100" dirty="0" smtClean="0">
              <a:latin typeface="Arial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214546" y="2071678"/>
            <a:ext cx="4929222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1828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    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1052736"/>
            <a:ext cx="8043335" cy="5241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027238"/>
            <a:ext cx="8496300" cy="3163887"/>
          </a:xfrm>
        </p:spPr>
        <p:txBody>
          <a:bodyPr/>
          <a:lstStyle/>
          <a:p>
            <a:pPr marL="514350" indent="-51435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b="1" dirty="0" err="1" smtClean="0">
                <a:solidFill>
                  <a:srgbClr val="CC3300"/>
                </a:solidFill>
                <a:latin typeface="Garamond" pitchFamily="18" charset="0"/>
              </a:rPr>
              <a:t>Командабачил</a:t>
            </a:r>
            <a:r>
              <a:rPr lang="ru-RU" b="1" dirty="0" smtClean="0">
                <a:solidFill>
                  <a:srgbClr val="CC3300"/>
                </a:solidFill>
                <a:latin typeface="Garamond" pitchFamily="18" charset="0"/>
              </a:rPr>
              <a:t> </a:t>
            </a:r>
            <a:r>
              <a:rPr lang="ru-RU" b="1" dirty="0" err="1" smtClean="0">
                <a:solidFill>
                  <a:srgbClr val="CC3300"/>
                </a:solidFill>
                <a:latin typeface="Garamond" pitchFamily="18" charset="0"/>
              </a:rPr>
              <a:t>тянишдирни</a:t>
            </a:r>
            <a:r>
              <a:rPr lang="ru-RU" b="1" dirty="0" smtClean="0">
                <a:solidFill>
                  <a:srgbClr val="CC3300"/>
                </a:solidFill>
                <a:latin typeface="Garamond" pitchFamily="18" charset="0"/>
              </a:rPr>
              <a:t>.</a:t>
            </a:r>
            <a:endParaRPr lang="ru-RU" b="1" dirty="0" smtClean="0">
              <a:solidFill>
                <a:srgbClr val="CC3300"/>
              </a:solidFill>
              <a:latin typeface="Garamond" pitchFamily="18" charset="0"/>
            </a:endParaRPr>
          </a:p>
          <a:p>
            <a:pPr marL="514350" indent="-51435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b="1" dirty="0" smtClean="0">
                <a:solidFill>
                  <a:srgbClr val="CC3300"/>
                </a:solidFill>
                <a:latin typeface="Garamond" pitchFamily="18" charset="0"/>
              </a:rPr>
              <a:t>Разминка.</a:t>
            </a:r>
          </a:p>
          <a:p>
            <a:pPr marL="514350" indent="-51435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r>
              <a:rPr lang="ru-RU" b="1" dirty="0" smtClean="0">
                <a:solidFill>
                  <a:srgbClr val="CC3300"/>
                </a:solidFill>
                <a:latin typeface="Garamond" pitchFamily="18" charset="0"/>
              </a:rPr>
              <a:t>Бек</a:t>
            </a:r>
            <a:r>
              <a:rPr lang="en-US" b="1" dirty="0" smtClean="0">
                <a:solidFill>
                  <a:srgbClr val="CC3300"/>
                </a:solidFill>
                <a:latin typeface="Garamond" pitchFamily="18" charset="0"/>
              </a:rPr>
              <a:t>I</a:t>
            </a:r>
            <a:r>
              <a:rPr lang="ru-RU" b="1" dirty="0" err="1" smtClean="0">
                <a:solidFill>
                  <a:srgbClr val="CC3300"/>
                </a:solidFill>
                <a:latin typeface="Garamond" pitchFamily="18" charset="0"/>
              </a:rPr>
              <a:t>либиубси</a:t>
            </a:r>
            <a:r>
              <a:rPr lang="ru-RU" b="1" dirty="0" smtClean="0">
                <a:solidFill>
                  <a:srgbClr val="CC3300"/>
                </a:solidFill>
                <a:latin typeface="Garamond" pitchFamily="18" charset="0"/>
              </a:rPr>
              <a:t> бут</a:t>
            </a:r>
            <a:r>
              <a:rPr lang="en-US" b="1" dirty="0" smtClean="0">
                <a:solidFill>
                  <a:srgbClr val="CC3300"/>
                </a:solidFill>
                <a:latin typeface="Garamond" pitchFamily="18" charset="0"/>
              </a:rPr>
              <a:t>I</a:t>
            </a:r>
            <a:r>
              <a:rPr lang="ru-RU" b="1" dirty="0" smtClean="0">
                <a:solidFill>
                  <a:srgbClr val="CC3300"/>
                </a:solidFill>
                <a:latin typeface="Garamond" pitchFamily="18" charset="0"/>
              </a:rPr>
              <a:t>а.</a:t>
            </a:r>
            <a:endParaRPr lang="ru-RU" b="1" dirty="0" smtClean="0">
              <a:solidFill>
                <a:srgbClr val="CC3300"/>
              </a:solidFill>
              <a:latin typeface="Garamond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b="1" dirty="0">
              <a:solidFill>
                <a:srgbClr val="CC3300"/>
              </a:solidFill>
              <a:latin typeface="Garamond" pitchFamily="18" charset="0"/>
            </a:endParaRPr>
          </a:p>
        </p:txBody>
      </p:sp>
      <p:sp>
        <p:nvSpPr>
          <p:cNvPr id="14338" name="Text Box 19"/>
          <p:cNvSpPr txBox="1">
            <a:spLocks noChangeArrowheads="1"/>
          </p:cNvSpPr>
          <p:nvPr/>
        </p:nvSpPr>
        <p:spPr bwMode="auto">
          <a:xfrm>
            <a:off x="827088" y="476250"/>
            <a:ext cx="201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Franklin Gothic Book" pitchFamily="34" charset="0"/>
            </a:endParaRPr>
          </a:p>
        </p:txBody>
      </p:sp>
      <p:sp>
        <p:nvSpPr>
          <p:cNvPr id="14339" name="WordArt 6"/>
          <p:cNvSpPr>
            <a:spLocks noChangeArrowheads="1" noChangeShapeType="1" noTextEdit="1"/>
          </p:cNvSpPr>
          <p:nvPr/>
        </p:nvSpPr>
        <p:spPr bwMode="auto">
          <a:xfrm>
            <a:off x="2339975" y="765175"/>
            <a:ext cx="3816350" cy="1079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х</a:t>
            </a:r>
            <a:r>
              <a:rPr lang="en-US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I</a:t>
            </a:r>
            <a:r>
              <a:rPr lang="ru-RU" sz="3600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язла</a:t>
            </a:r>
            <a:r>
              <a:rPr lang="ru-RU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башри</a:t>
            </a:r>
            <a:endParaRPr lang="ru-RU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20072" y="1988840"/>
            <a:ext cx="4143404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3" descr="F:\CLIPART8\J0343395.WM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00938" y="4857750"/>
            <a:ext cx="1438275" cy="178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596" y="357166"/>
            <a:ext cx="835824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0" dirty="0" smtClean="0">
                <a:latin typeface="Franklin Gothic Book" pitchFamily="34" charset="0"/>
              </a:rPr>
              <a:t>           </a:t>
            </a:r>
            <a:r>
              <a:rPr lang="en-US" sz="8000" dirty="0" smtClean="0">
                <a:solidFill>
                  <a:srgbClr val="7030A0"/>
                </a:solidFill>
                <a:latin typeface="Franklin Gothic Book" pitchFamily="34" charset="0"/>
              </a:rPr>
              <a:t>I </a:t>
            </a:r>
            <a:r>
              <a:rPr lang="ru-RU" sz="8000" dirty="0" err="1" smtClean="0">
                <a:solidFill>
                  <a:srgbClr val="7030A0"/>
                </a:solidFill>
                <a:latin typeface="Franklin Gothic Book" pitchFamily="34" charset="0"/>
              </a:rPr>
              <a:t>ярга</a:t>
            </a:r>
            <a:endParaRPr lang="ru-RU" sz="8000" dirty="0" smtClean="0">
              <a:solidFill>
                <a:srgbClr val="7030A0"/>
              </a:solidFill>
              <a:latin typeface="Franklin Gothic Book" pitchFamily="34" charset="0"/>
            </a:endParaRPr>
          </a:p>
          <a:p>
            <a:r>
              <a:rPr lang="ru-RU" sz="8000" dirty="0" smtClean="0">
                <a:solidFill>
                  <a:srgbClr val="7030A0"/>
                </a:solidFill>
              </a:rPr>
              <a:t>                                   Разминка</a:t>
            </a:r>
            <a:r>
              <a:rPr lang="ru-RU" sz="8000" dirty="0" smtClean="0">
                <a:solidFill>
                  <a:srgbClr val="7030A0"/>
                </a:solidFill>
              </a:rPr>
              <a:t>.</a:t>
            </a:r>
          </a:p>
          <a:p>
            <a:r>
              <a:rPr lang="ru-RU" sz="8000" dirty="0" smtClean="0">
                <a:solidFill>
                  <a:srgbClr val="7030A0"/>
                </a:solidFill>
                <a:latin typeface="Franklin Gothic Book" pitchFamily="34" charset="0"/>
              </a:rPr>
              <a:t> </a:t>
            </a:r>
            <a:endParaRPr lang="ru-RU" sz="8000" dirty="0" smtClean="0">
              <a:solidFill>
                <a:srgbClr val="7030A0"/>
              </a:solidFill>
              <a:latin typeface="Franklin Gothic Book" pitchFamily="34" charset="0"/>
            </a:endParaRPr>
          </a:p>
        </p:txBody>
      </p:sp>
    </p:spTree>
  </p:cSld>
  <p:clrMapOvr>
    <a:masterClrMapping/>
  </p:clrMapOvr>
  <p:transition>
    <p:wheel spokes="8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Рисунок 4" descr="F:\CLIPART8\J0343363.WM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28688" y="428625"/>
            <a:ext cx="2071687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WordArt 8"/>
          <p:cNvSpPr>
            <a:spLocks noChangeArrowheads="1" noChangeShapeType="1" noTextEdit="1"/>
          </p:cNvSpPr>
          <p:nvPr/>
        </p:nvSpPr>
        <p:spPr bwMode="auto">
          <a:xfrm>
            <a:off x="250825" y="2852738"/>
            <a:ext cx="8713788" cy="8651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521059"/>
            <a:ext cx="864399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II </a:t>
            </a:r>
            <a:r>
              <a:rPr lang="ru-RU" sz="6000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ярга</a:t>
            </a:r>
            <a:endParaRPr lang="ru-RU" sz="6000" kern="10" dirty="0" smtClean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ru-RU" sz="60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1928</a:t>
            </a:r>
          </a:p>
          <a:p>
            <a:pPr algn="ctr"/>
            <a:r>
              <a:rPr lang="ru-RU" sz="60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1932</a:t>
            </a:r>
            <a:endParaRPr lang="ru-RU" sz="6000" kern="10" dirty="0" smtClean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>
    <p:wheel spokes="8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357158" y="357166"/>
            <a:ext cx="8286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III </a:t>
            </a:r>
            <a:r>
              <a:rPr lang="ru-RU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ярга</a:t>
            </a:r>
            <a:endParaRPr lang="ru-RU" sz="4800" i="1" dirty="0" smtClean="0"/>
          </a:p>
          <a:p>
            <a:r>
              <a:rPr lang="ru-RU" sz="4800" i="1" dirty="0" err="1" smtClean="0"/>
              <a:t>Багьираби</a:t>
            </a:r>
            <a:r>
              <a:rPr lang="ru-RU" sz="4800" i="1" dirty="0" smtClean="0"/>
              <a:t>:</a:t>
            </a:r>
          </a:p>
          <a:p>
            <a:r>
              <a:rPr lang="ru-RU" sz="4800" i="1" dirty="0" smtClean="0"/>
              <a:t>1)</a:t>
            </a:r>
            <a:r>
              <a:rPr lang="ru-RU" sz="4800" i="1" dirty="0" err="1" smtClean="0"/>
              <a:t>Гьалаб</a:t>
            </a:r>
            <a:r>
              <a:rPr lang="ru-RU" sz="4800" i="1" dirty="0" smtClean="0"/>
              <a:t> </a:t>
            </a:r>
            <a:r>
              <a:rPr lang="ru-RU" sz="4800" i="1" dirty="0" err="1" smtClean="0"/>
              <a:t>кьяга,г</a:t>
            </a:r>
            <a:r>
              <a:rPr lang="en-US" sz="4800" i="1" dirty="0" smtClean="0"/>
              <a:t>I</a:t>
            </a:r>
            <a:r>
              <a:rPr lang="ru-RU" sz="4800" i="1" dirty="0" err="1" smtClean="0"/>
              <a:t>елаб-бушкала</a:t>
            </a:r>
            <a:endParaRPr lang="ru-RU" sz="4800" i="1" dirty="0"/>
          </a:p>
          <a:p>
            <a:r>
              <a:rPr lang="ru-RU" sz="4800" i="1" dirty="0" smtClean="0"/>
              <a:t>2) </a:t>
            </a:r>
            <a:r>
              <a:rPr lang="ru-RU" sz="4800" i="1" dirty="0" err="1" smtClean="0"/>
              <a:t>Башули</a:t>
            </a:r>
            <a:r>
              <a:rPr lang="ru-RU" sz="4800" i="1" dirty="0" smtClean="0"/>
              <a:t> </a:t>
            </a:r>
            <a:r>
              <a:rPr lang="ru-RU" sz="4800" i="1" dirty="0" err="1" smtClean="0"/>
              <a:t>гьуни</a:t>
            </a:r>
            <a:r>
              <a:rPr lang="ru-RU" sz="4800" i="1" dirty="0" smtClean="0"/>
              <a:t> х</a:t>
            </a:r>
            <a:r>
              <a:rPr lang="en-US" sz="4800" i="1" dirty="0" smtClean="0"/>
              <a:t>I</a:t>
            </a:r>
            <a:r>
              <a:rPr lang="ru-RU" sz="4800" i="1" dirty="0" err="1" smtClean="0"/>
              <a:t>ейхъан</a:t>
            </a:r>
            <a:r>
              <a:rPr lang="ru-RU" sz="4800" i="1" dirty="0" smtClean="0"/>
              <a:t>.</a:t>
            </a:r>
            <a:endParaRPr lang="ru-RU" sz="4800" dirty="0" smtClean="0"/>
          </a:p>
          <a:p>
            <a:r>
              <a:rPr lang="ru-RU" sz="4800" dirty="0" smtClean="0"/>
              <a:t>.</a:t>
            </a:r>
            <a:endParaRPr lang="ru-RU" sz="4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  <p:sndAc>
      <p:stSnd>
        <p:snd r:embed="rId2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0034" y="1028343"/>
            <a:ext cx="828680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                 IV </a:t>
            </a:r>
            <a:r>
              <a:rPr lang="ru-RU" sz="4800" b="1" dirty="0" err="1" smtClean="0">
                <a:solidFill>
                  <a:srgbClr val="FF0000"/>
                </a:solidFill>
              </a:rPr>
              <a:t>ярга</a:t>
            </a: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r>
              <a:rPr lang="ru-RU" sz="2800" dirty="0" smtClean="0"/>
              <a:t> 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72816"/>
            <a:ext cx="3498215" cy="4898317"/>
          </a:xfrm>
          <a:prstGeom prst="rect">
            <a:avLst/>
          </a:prstGeom>
        </p:spPr>
      </p:pic>
    </p:spTree>
  </p:cSld>
  <p:clrMapOvr>
    <a:masterClrMapping/>
  </p:clrMapOvr>
  <p:transition>
    <p:wheel spokes="8"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428596" y="285728"/>
            <a:ext cx="78581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 </a:t>
            </a:r>
            <a:r>
              <a:rPr lang="ru-RU" sz="4000" dirty="0" smtClean="0"/>
              <a:t>                  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650287"/>
            <a:ext cx="4104456" cy="5863509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3619872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8800" b="1" dirty="0" smtClean="0"/>
              <a:t>          V </a:t>
            </a:r>
            <a:r>
              <a:rPr lang="ru-RU" sz="8800" b="1" dirty="0" err="1" smtClean="0"/>
              <a:t>ярга</a:t>
            </a:r>
            <a:endParaRPr lang="ru-RU" sz="8800" i="1" kern="1200" cap="all" dirty="0">
              <a:solidFill>
                <a:srgbClr val="00B05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14388" y="1214438"/>
            <a:ext cx="8329612" cy="5811837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 eaLnBrk="1" hangingPunct="1">
              <a:buNone/>
              <a:defRPr/>
            </a:pPr>
            <a:endParaRPr lang="ru-RU" sz="3500" b="1" i="1" dirty="0"/>
          </a:p>
        </p:txBody>
      </p:sp>
      <p:pic>
        <p:nvPicPr>
          <p:cNvPr id="21507" name="Рисунок 4" descr="F:\CLIPART8\J0343309.WMF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868144" y="3861048"/>
            <a:ext cx="21431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0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</a:t>
            </a:r>
            <a:r>
              <a:rPr lang="ru-RU" sz="4800" b="1" dirty="0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VI </a:t>
            </a:r>
            <a:r>
              <a:rPr lang="ru-RU" sz="4800" b="1" dirty="0" err="1" smtClean="0">
                <a:solidFill>
                  <a:srgbClr val="7030A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ярга</a:t>
            </a:r>
            <a:endParaRPr lang="ru-RU" sz="4800" b="1" dirty="0" smtClean="0">
              <a:solidFill>
                <a:srgbClr val="7030A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Гьуни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</a:t>
            </a: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Тукен</a:t>
            </a:r>
            <a:endParaRPr lang="ru-RU" sz="48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Тукенчи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</a:t>
            </a: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Дунъя</a:t>
            </a:r>
            <a:endParaRPr lang="ru-RU" sz="48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Шагьар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</a:t>
            </a: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Авлахъ</a:t>
            </a:r>
            <a:endParaRPr lang="ru-RU" sz="48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Неш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Г</a:t>
            </a:r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якьлу</a:t>
            </a:r>
            <a:endParaRPr lang="ru-RU" sz="48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Дудеш</a:t>
            </a:r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Хабар.</a:t>
            </a:r>
          </a:p>
          <a:p>
            <a:pPr lvl="0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</a:t>
            </a:r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ерк</a:t>
            </a:r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</a:t>
            </a:r>
          </a:p>
          <a:p>
            <a:pPr lvl="0"/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Вава</a:t>
            </a:r>
            <a:endParaRPr lang="ru-RU" sz="48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r>
              <a:rPr lang="ru-RU" sz="48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Анхъ</a:t>
            </a:r>
            <a:endParaRPr lang="ru-RU" sz="4400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Times New Roman" pitchFamily="18" charset="0"/>
            </a:endParaRPr>
          </a:p>
        </p:txBody>
      </p:sp>
    </p:spTree>
  </p:cSld>
  <p:clrMapOvr>
    <a:masterClrMapping/>
  </p:clrMapOvr>
  <p:transition>
    <p:wheel spokes="8"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568</TotalTime>
  <Words>88</Words>
  <Application>Microsoft Office PowerPoint</Application>
  <PresentationFormat>Экран (4:3)</PresentationFormat>
  <Paragraphs>33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Arial Black</vt:lpstr>
      <vt:lpstr>Calibri</vt:lpstr>
      <vt:lpstr>Constantia</vt:lpstr>
      <vt:lpstr>Franklin Gothic Book</vt:lpstr>
      <vt:lpstr>Garamond</vt:lpstr>
      <vt:lpstr>Times New Roman</vt:lpstr>
      <vt:lpstr>Wingdings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V ярга</vt:lpstr>
      <vt:lpstr>Презентация PowerPoint</vt:lpstr>
      <vt:lpstr>Презентация PowerPoint</vt:lpstr>
      <vt:lpstr>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Рукият</cp:lastModifiedBy>
  <cp:revision>59</cp:revision>
  <dcterms:created xsi:type="dcterms:W3CDTF">2009-01-11T07:29:29Z</dcterms:created>
  <dcterms:modified xsi:type="dcterms:W3CDTF">2017-03-13T18:55:21Z</dcterms:modified>
</cp:coreProperties>
</file>