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63" r:id="rId6"/>
    <p:sldId id="268" r:id="rId7"/>
    <p:sldId id="267" r:id="rId8"/>
    <p:sldId id="270" r:id="rId9"/>
    <p:sldId id="276" r:id="rId10"/>
    <p:sldId id="275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93ECE-5F1E-4D06-B669-8CD79E8AFA53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22AA-AF92-4C49-91AB-1B468CDE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2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22AA-AF92-4C49-91AB-1B468CDE4E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3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69D558-C0B3-46DC-BC5B-A9AB8CE2976E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F4695B7-707E-4774-9B6D-813A5586E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2071670" y="2285992"/>
            <a:ext cx="5643602" cy="2289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928670"/>
            <a:ext cx="75009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311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Дарган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мезла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ва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литературала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абзличил</a:t>
            </a:r>
            <a:r>
              <a:rPr lang="ru-RU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х</a:t>
            </a:r>
            <a:r>
              <a:rPr lang="en-US" sz="6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r>
              <a:rPr lang="ru-RU" sz="6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яз</a:t>
            </a:r>
            <a:endParaRPr lang="ru-RU" sz="6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572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lang="en-US" sz="9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9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удара </a:t>
            </a:r>
            <a:r>
              <a:rPr lang="ru-RU" sz="9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ящик</a:t>
            </a:r>
            <a:endParaRPr lang="ru-RU" sz="1481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071678"/>
            <a:ext cx="49292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8043335" cy="52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7238"/>
            <a:ext cx="8496300" cy="3163887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err="1" smtClean="0">
                <a:solidFill>
                  <a:srgbClr val="CC3300"/>
                </a:solidFill>
                <a:latin typeface="Garamond" pitchFamily="18" charset="0"/>
              </a:rPr>
              <a:t>Командабачил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CC3300"/>
                </a:solidFill>
                <a:latin typeface="Garamond" pitchFamily="18" charset="0"/>
              </a:rPr>
              <a:t>тянишдирни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.</a:t>
            </a:r>
            <a:endParaRPr lang="ru-RU" b="1" dirty="0" smtClean="0">
              <a:solidFill>
                <a:srgbClr val="CC3300"/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Разминка.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Бек</a:t>
            </a:r>
            <a:r>
              <a:rPr lang="en-US" b="1" dirty="0" smtClean="0">
                <a:solidFill>
                  <a:srgbClr val="CC3300"/>
                </a:solidFill>
                <a:latin typeface="Garamond" pitchFamily="18" charset="0"/>
              </a:rPr>
              <a:t>I</a:t>
            </a:r>
            <a:r>
              <a:rPr lang="ru-RU" b="1" dirty="0" err="1" smtClean="0">
                <a:solidFill>
                  <a:srgbClr val="CC3300"/>
                </a:solidFill>
                <a:latin typeface="Garamond" pitchFamily="18" charset="0"/>
              </a:rPr>
              <a:t>либиубси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 бут</a:t>
            </a:r>
            <a:r>
              <a:rPr lang="en-US" b="1" dirty="0" smtClean="0">
                <a:solidFill>
                  <a:srgbClr val="CC3300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CC3300"/>
                </a:solidFill>
                <a:latin typeface="Garamond" pitchFamily="18" charset="0"/>
              </a:rPr>
              <a:t>а.</a:t>
            </a:r>
            <a:endParaRPr lang="ru-RU" b="1" dirty="0" smtClean="0">
              <a:solidFill>
                <a:srgbClr val="CC3300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>
              <a:solidFill>
                <a:srgbClr val="CC3300"/>
              </a:solidFill>
              <a:latin typeface="Garamond" pitchFamily="18" charset="0"/>
            </a:endParaRPr>
          </a:p>
        </p:txBody>
      </p:sp>
      <p:sp>
        <p:nvSpPr>
          <p:cNvPr id="14338" name="Text Box 19"/>
          <p:cNvSpPr txBox="1">
            <a:spLocks noChangeArrowheads="1"/>
          </p:cNvSpPr>
          <p:nvPr/>
        </p:nvSpPr>
        <p:spPr bwMode="auto">
          <a:xfrm>
            <a:off x="827088" y="4762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Franklin Gothic Book" pitchFamily="34" charset="0"/>
            </a:endParaRP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х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язла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башри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988840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F:\CLIPART8\J0343395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4857750"/>
            <a:ext cx="1438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atin typeface="Franklin Gothic Book" pitchFamily="34" charset="0"/>
              </a:rPr>
              <a:t>           </a:t>
            </a:r>
            <a:r>
              <a:rPr lang="en-US" sz="8000" dirty="0" smtClean="0">
                <a:solidFill>
                  <a:srgbClr val="7030A0"/>
                </a:solidFill>
                <a:latin typeface="Franklin Gothic Book" pitchFamily="34" charset="0"/>
              </a:rPr>
              <a:t>I </a:t>
            </a:r>
            <a:r>
              <a:rPr lang="ru-RU" sz="8000" dirty="0" err="1" smtClean="0">
                <a:solidFill>
                  <a:srgbClr val="7030A0"/>
                </a:solidFill>
                <a:latin typeface="Franklin Gothic Book" pitchFamily="34" charset="0"/>
              </a:rPr>
              <a:t>ярга</a:t>
            </a:r>
            <a:endParaRPr lang="ru-RU" sz="8000" dirty="0" smtClean="0">
              <a:solidFill>
                <a:srgbClr val="7030A0"/>
              </a:solidFill>
              <a:latin typeface="Franklin Gothic Book" pitchFamily="34" charset="0"/>
            </a:endParaRPr>
          </a:p>
          <a:p>
            <a:r>
              <a:rPr lang="ru-RU" sz="8000" dirty="0" smtClean="0">
                <a:solidFill>
                  <a:srgbClr val="7030A0"/>
                </a:solidFill>
              </a:rPr>
              <a:t>                                   Разминка</a:t>
            </a:r>
            <a:r>
              <a:rPr lang="ru-RU" sz="8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8000" dirty="0" smtClean="0">
                <a:solidFill>
                  <a:srgbClr val="7030A0"/>
                </a:solidFill>
                <a:latin typeface="Franklin Gothic Book" pitchFamily="34" charset="0"/>
              </a:rPr>
              <a:t> </a:t>
            </a:r>
            <a:endParaRPr lang="ru-RU" sz="8000" dirty="0" smtClean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F:\CLIPART8\J034336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20716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7137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21059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II </a:t>
            </a:r>
            <a:r>
              <a:rPr lang="ru-RU" sz="60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ярга</a:t>
            </a:r>
            <a:endParaRPr lang="ru-RU" sz="60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1928</a:t>
            </a:r>
          </a:p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1932</a:t>
            </a:r>
            <a:endParaRPr lang="ru-RU" sz="60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7158" y="357166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ярга</a:t>
            </a:r>
            <a:endParaRPr lang="ru-RU" sz="4800" i="1" dirty="0" smtClean="0"/>
          </a:p>
          <a:p>
            <a:r>
              <a:rPr lang="ru-RU" sz="4800" i="1" dirty="0" err="1" smtClean="0"/>
              <a:t>Багьираби</a:t>
            </a:r>
            <a:r>
              <a:rPr lang="ru-RU" sz="4800" i="1" dirty="0" smtClean="0"/>
              <a:t>:</a:t>
            </a:r>
          </a:p>
          <a:p>
            <a:r>
              <a:rPr lang="ru-RU" sz="4800" i="1" dirty="0" smtClean="0"/>
              <a:t>1)</a:t>
            </a:r>
            <a:r>
              <a:rPr lang="ru-RU" sz="4800" i="1" dirty="0" err="1" smtClean="0"/>
              <a:t>Гьалаб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кьяга,г</a:t>
            </a:r>
            <a:r>
              <a:rPr lang="en-US" sz="4800" i="1" dirty="0" smtClean="0"/>
              <a:t>I</a:t>
            </a:r>
            <a:r>
              <a:rPr lang="ru-RU" sz="4800" i="1" dirty="0" err="1" smtClean="0"/>
              <a:t>елаб-бушкала</a:t>
            </a:r>
            <a:endParaRPr lang="ru-RU" sz="4800" i="1" dirty="0"/>
          </a:p>
          <a:p>
            <a:r>
              <a:rPr lang="ru-RU" sz="4800" i="1" dirty="0" smtClean="0"/>
              <a:t>2) </a:t>
            </a:r>
            <a:r>
              <a:rPr lang="ru-RU" sz="4800" i="1" dirty="0" err="1" smtClean="0"/>
              <a:t>Башули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гьуни</a:t>
            </a:r>
            <a:r>
              <a:rPr lang="ru-RU" sz="4800" i="1" dirty="0" smtClean="0"/>
              <a:t> х</a:t>
            </a:r>
            <a:r>
              <a:rPr lang="en-US" sz="4800" i="1" dirty="0" smtClean="0"/>
              <a:t>I</a:t>
            </a:r>
            <a:r>
              <a:rPr lang="ru-RU" sz="4800" i="1" dirty="0" err="1" smtClean="0"/>
              <a:t>ейхъан</a:t>
            </a:r>
            <a:r>
              <a:rPr lang="ru-RU" sz="4800" i="1" dirty="0" smtClean="0"/>
              <a:t>.</a:t>
            </a:r>
            <a:endParaRPr lang="ru-RU" sz="4800" dirty="0" smtClean="0"/>
          </a:p>
          <a:p>
            <a:r>
              <a:rPr lang="ru-RU" sz="4800" dirty="0" smtClean="0"/>
              <a:t>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028343"/>
            <a:ext cx="8286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             IV </a:t>
            </a:r>
            <a:r>
              <a:rPr lang="ru-RU" sz="4800" b="1" dirty="0" err="1" smtClean="0">
                <a:solidFill>
                  <a:srgbClr val="FF0000"/>
                </a:solidFill>
              </a:rPr>
              <a:t>ярга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498215" cy="4898317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8596" y="285728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          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50287"/>
            <a:ext cx="4104456" cy="586350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361987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8800" b="1" dirty="0" smtClean="0"/>
              <a:t>          V </a:t>
            </a:r>
            <a:r>
              <a:rPr lang="ru-RU" sz="8800" b="1" dirty="0" err="1" smtClean="0"/>
              <a:t>ярга</a:t>
            </a:r>
            <a:endParaRPr lang="ru-RU" sz="8800" i="1" kern="1200" cap="all" dirty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14388" y="1214438"/>
            <a:ext cx="8329612" cy="58118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eaLnBrk="1" hangingPunct="1">
              <a:buNone/>
              <a:defRPr/>
            </a:pPr>
            <a:endParaRPr lang="ru-RU" sz="3500" b="1" i="1" dirty="0"/>
          </a:p>
        </p:txBody>
      </p:sp>
      <p:pic>
        <p:nvPicPr>
          <p:cNvPr id="21507" name="Рисунок 4" descr="F:\CLIPART8\J0343309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861048"/>
            <a:ext cx="2143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 </a:t>
            </a:r>
            <a:r>
              <a:rPr lang="ru-RU" sz="4800" b="1" dirty="0" err="1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ярга</a:t>
            </a:r>
            <a:endParaRPr lang="ru-RU" sz="48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Гьуни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Тукен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Тукенчи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Дунъя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Шагьар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Авлахъ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Неш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Г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якьлу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Дудеш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Хабар.</a:t>
            </a:r>
          </a:p>
          <a:p>
            <a:pPr lvl="0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ерк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Вава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Анхъ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568</TotalTime>
  <Words>88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Franklin Gothic Book</vt:lpstr>
      <vt:lpstr>Garamond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V ярга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Рукият</cp:lastModifiedBy>
  <cp:revision>59</cp:revision>
  <dcterms:created xsi:type="dcterms:W3CDTF">2009-01-11T07:29:29Z</dcterms:created>
  <dcterms:modified xsi:type="dcterms:W3CDTF">2017-03-13T18:55:21Z</dcterms:modified>
</cp:coreProperties>
</file>