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9" r:id="rId3"/>
    <p:sldId id="260" r:id="rId4"/>
    <p:sldId id="261" r:id="rId5"/>
    <p:sldId id="262" r:id="rId6"/>
    <p:sldId id="263" r:id="rId7"/>
    <p:sldId id="264" r:id="rId8"/>
    <p:sldId id="265" r:id="rId9"/>
    <p:sldId id="266"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6" d="100"/>
          <a:sy n="96" d="100"/>
        </p:scale>
        <p:origin x="-1386"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01.08.2014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01.08.2014</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01.08.2014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01.08.2014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01.08.2014</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01.08.2014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01.08.2014</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01.08.2014</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01.08.2014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000" dirty="0" err="1" smtClean="0">
                <a:solidFill>
                  <a:srgbClr val="FF0000"/>
                </a:solidFill>
                <a:latin typeface="Times New Roman" pitchFamily="18" charset="0"/>
                <a:cs typeface="Times New Roman" pitchFamily="18" charset="0"/>
              </a:rPr>
              <a:t>Даргала</a:t>
            </a:r>
            <a:r>
              <a:rPr lang="ru-RU" sz="4000" dirty="0" smtClean="0">
                <a:solidFill>
                  <a:srgbClr val="FF0000"/>
                </a:solidFill>
                <a:latin typeface="Times New Roman" pitchFamily="18" charset="0"/>
                <a:cs typeface="Times New Roman" pitchFamily="18" charset="0"/>
              </a:rPr>
              <a:t> </a:t>
            </a:r>
            <a:r>
              <a:rPr lang="ru-RU" sz="4000" dirty="0" err="1" smtClean="0">
                <a:solidFill>
                  <a:srgbClr val="FF0000"/>
                </a:solidFill>
                <a:latin typeface="Times New Roman" pitchFamily="18" charset="0"/>
                <a:cs typeface="Times New Roman" pitchFamily="18" charset="0"/>
              </a:rPr>
              <a:t>литературала</a:t>
            </a:r>
            <a:r>
              <a:rPr lang="ru-RU" sz="4000" dirty="0" smtClean="0">
                <a:solidFill>
                  <a:srgbClr val="FF0000"/>
                </a:solidFill>
                <a:latin typeface="Times New Roman" pitchFamily="18" charset="0"/>
                <a:cs typeface="Times New Roman" pitchFamily="18" charset="0"/>
              </a:rPr>
              <a:t> </a:t>
            </a:r>
            <a:r>
              <a:rPr lang="ru-RU" sz="4000" dirty="0" err="1" smtClean="0">
                <a:solidFill>
                  <a:srgbClr val="FF0000"/>
                </a:solidFill>
                <a:latin typeface="Times New Roman" pitchFamily="18" charset="0"/>
                <a:cs typeface="Times New Roman" pitchFamily="18" charset="0"/>
              </a:rPr>
              <a:t>ва</a:t>
            </a:r>
            <a:r>
              <a:rPr lang="ru-RU" sz="4000" dirty="0" smtClean="0">
                <a:solidFill>
                  <a:srgbClr val="FF0000"/>
                </a:solidFill>
                <a:latin typeface="Times New Roman" pitchFamily="18" charset="0"/>
                <a:cs typeface="Times New Roman" pitchFamily="18" charset="0"/>
              </a:rPr>
              <a:t> </a:t>
            </a:r>
            <a:r>
              <a:rPr lang="ru-RU" sz="4000" dirty="0" err="1" smtClean="0">
                <a:solidFill>
                  <a:srgbClr val="FF0000"/>
                </a:solidFill>
                <a:latin typeface="Times New Roman" pitchFamily="18" charset="0"/>
                <a:cs typeface="Times New Roman" pitchFamily="18" charset="0"/>
              </a:rPr>
              <a:t>дарган</a:t>
            </a:r>
            <a:r>
              <a:rPr lang="ru-RU" sz="4000" dirty="0" smtClean="0">
                <a:solidFill>
                  <a:srgbClr val="FF0000"/>
                </a:solidFill>
                <a:latin typeface="Times New Roman" pitchFamily="18" charset="0"/>
                <a:cs typeface="Times New Roman" pitchFamily="18" charset="0"/>
              </a:rPr>
              <a:t> </a:t>
            </a:r>
            <a:r>
              <a:rPr lang="ru-RU" sz="4000" dirty="0" err="1" smtClean="0">
                <a:solidFill>
                  <a:srgbClr val="FF0000"/>
                </a:solidFill>
                <a:latin typeface="Times New Roman" pitchFamily="18" charset="0"/>
                <a:cs typeface="Times New Roman" pitchFamily="18" charset="0"/>
              </a:rPr>
              <a:t>мезла</a:t>
            </a:r>
            <a:r>
              <a:rPr lang="ru-RU" sz="4000" dirty="0" smtClean="0">
                <a:solidFill>
                  <a:srgbClr val="FF0000"/>
                </a:solidFill>
                <a:latin typeface="Times New Roman" pitchFamily="18" charset="0"/>
                <a:cs typeface="Times New Roman" pitchFamily="18" charset="0"/>
              </a:rPr>
              <a:t> </a:t>
            </a:r>
            <a:r>
              <a:rPr lang="ru-RU" sz="4000" dirty="0" err="1" smtClean="0">
                <a:solidFill>
                  <a:srgbClr val="FF0000"/>
                </a:solidFill>
                <a:latin typeface="Times New Roman" pitchFamily="18" charset="0"/>
                <a:cs typeface="Times New Roman" pitchFamily="18" charset="0"/>
              </a:rPr>
              <a:t>дурсрачир</a:t>
            </a:r>
            <a:r>
              <a:rPr lang="ru-RU" sz="4000" dirty="0" smtClean="0">
                <a:solidFill>
                  <a:srgbClr val="FF0000"/>
                </a:solidFill>
                <a:latin typeface="Times New Roman" pitchFamily="18" charset="0"/>
                <a:cs typeface="Times New Roman" pitchFamily="18" charset="0"/>
              </a:rPr>
              <a:t>  </a:t>
            </a:r>
            <a:r>
              <a:rPr lang="ru-RU" sz="4000" dirty="0" smtClean="0">
                <a:solidFill>
                  <a:srgbClr val="7030A0"/>
                </a:solidFill>
                <a:latin typeface="Times New Roman" pitchFamily="18" charset="0"/>
                <a:cs typeface="Times New Roman" pitchFamily="18" charset="0"/>
              </a:rPr>
              <a:t>ИКТ</a:t>
            </a:r>
            <a:r>
              <a:rPr lang="ru-RU" sz="4000" dirty="0" smtClean="0">
                <a:solidFill>
                  <a:srgbClr val="FF0000"/>
                </a:solidFill>
                <a:latin typeface="Times New Roman" pitchFamily="18" charset="0"/>
                <a:cs typeface="Times New Roman" pitchFamily="18" charset="0"/>
              </a:rPr>
              <a:t>    </a:t>
            </a:r>
            <a:r>
              <a:rPr lang="ru-RU" sz="4000" dirty="0" err="1" smtClean="0">
                <a:solidFill>
                  <a:srgbClr val="FF0000"/>
                </a:solidFill>
                <a:latin typeface="Times New Roman" pitchFamily="18" charset="0"/>
                <a:cs typeface="Times New Roman" pitchFamily="18" charset="0"/>
              </a:rPr>
              <a:t>пайдаладирни</a:t>
            </a:r>
            <a:r>
              <a:rPr lang="ru-RU" sz="4000" dirty="0" smtClean="0">
                <a:solidFill>
                  <a:srgbClr val="FF0000"/>
                </a:solidFill>
                <a:latin typeface="Times New Roman" pitchFamily="18" charset="0"/>
                <a:cs typeface="Times New Roman" pitchFamily="18" charset="0"/>
              </a:rPr>
              <a:t>.</a:t>
            </a:r>
            <a:r>
              <a:rPr lang="ru-RU" dirty="0" smtClean="0">
                <a:solidFill>
                  <a:srgbClr val="FF0000"/>
                </a:solidFill>
              </a:rPr>
              <a:t/>
            </a:r>
            <a:br>
              <a:rPr lang="ru-RU" dirty="0" smtClean="0">
                <a:solidFill>
                  <a:srgbClr val="FF0000"/>
                </a:solidFill>
              </a:rPr>
            </a:br>
            <a:r>
              <a:rPr lang="ru-RU" dirty="0" smtClean="0">
                <a:solidFill>
                  <a:srgbClr val="FF0000"/>
                </a:solidFill>
              </a:rPr>
              <a:t>              </a:t>
            </a:r>
            <a:br>
              <a:rPr lang="ru-RU" dirty="0" smtClean="0">
                <a:solidFill>
                  <a:srgbClr val="FF0000"/>
                </a:solidFill>
              </a:rPr>
            </a:br>
            <a:r>
              <a:rPr lang="ru-RU" dirty="0" smtClean="0">
                <a:solidFill>
                  <a:srgbClr val="FF0000"/>
                </a:solidFill>
              </a:rPr>
              <a:t>                  </a:t>
            </a:r>
            <a:r>
              <a:rPr lang="ru-RU" dirty="0" smtClean="0">
                <a:solidFill>
                  <a:srgbClr val="00B050"/>
                </a:solidFill>
              </a:rPr>
              <a:t>МБОУ АСОШ№1</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2000" dirty="0" smtClean="0">
                <a:solidFill>
                  <a:schemeClr val="tx1">
                    <a:lumMod val="95000"/>
                    <a:lumOff val="5000"/>
                  </a:schemeClr>
                </a:solidFill>
                <a:latin typeface="Times New Roman" pitchFamily="18" charset="0"/>
                <a:cs typeface="Times New Roman" pitchFamily="18" charset="0"/>
              </a:rPr>
              <a:t>МУГ</a:t>
            </a:r>
            <a:r>
              <a:rPr lang="en-US" sz="2000" dirty="0" smtClean="0">
                <a:solidFill>
                  <a:schemeClr val="tx1">
                    <a:lumMod val="95000"/>
                    <a:lumOff val="5000"/>
                  </a:schemeClr>
                </a:solidFill>
                <a:latin typeface="Times New Roman" pitchFamily="18" charset="0"/>
                <a:cs typeface="Times New Roman" pitchFamily="18" charset="0"/>
              </a:rPr>
              <a:t>I</a:t>
            </a:r>
            <a:r>
              <a:rPr lang="ru-RU" sz="2000" dirty="0" smtClean="0">
                <a:solidFill>
                  <a:schemeClr val="tx1">
                    <a:lumMod val="95000"/>
                    <a:lumOff val="5000"/>
                  </a:schemeClr>
                </a:solidFill>
                <a:latin typeface="Times New Roman" pitchFamily="18" charset="0"/>
                <a:cs typeface="Times New Roman" pitchFamily="18" charset="0"/>
              </a:rPr>
              <a:t>ЯЛИМ</a:t>
            </a:r>
            <a:r>
              <a:rPr lang="ru-RU" sz="2000" dirty="0" smtClean="0">
                <a:solidFill>
                  <a:srgbClr val="0070C0"/>
                </a:solidFill>
              </a:rPr>
              <a:t>: </a:t>
            </a:r>
            <a:r>
              <a:rPr lang="ru-RU" sz="2400" dirty="0" err="1" smtClean="0">
                <a:solidFill>
                  <a:srgbClr val="0070C0"/>
                </a:solidFill>
                <a:latin typeface="Times New Roman" pitchFamily="18" charset="0"/>
                <a:cs typeface="Times New Roman" pitchFamily="18" charset="0"/>
              </a:rPr>
              <a:t>Рабаданова</a:t>
            </a:r>
            <a:r>
              <a:rPr lang="ru-RU" sz="2400" dirty="0" smtClean="0">
                <a:solidFill>
                  <a:srgbClr val="0070C0"/>
                </a:solidFill>
                <a:latin typeface="Times New Roman" pitchFamily="18" charset="0"/>
                <a:cs typeface="Times New Roman" pitchFamily="18" charset="0"/>
              </a:rPr>
              <a:t> Р.Г.</a:t>
            </a:r>
            <a:r>
              <a:rPr lang="ru-RU" dirty="0" smtClean="0">
                <a:solidFill>
                  <a:srgbClr val="0070C0"/>
                </a:solidFill>
                <a:latin typeface="Times New Roman" pitchFamily="18" charset="0"/>
                <a:cs typeface="Times New Roman" pitchFamily="18" charset="0"/>
              </a:rPr>
              <a:t>                                                                              </a:t>
            </a:r>
            <a:endParaRPr lang="ru-RU" dirty="0">
              <a:solidFill>
                <a:srgbClr val="0070C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normAutofit/>
          </a:bodyPr>
          <a:lstStyle/>
          <a:p>
            <a:r>
              <a:rPr lang="ru-RU" sz="1600" dirty="0" err="1" smtClean="0"/>
              <a:t>Абхьибси</a:t>
            </a:r>
            <a:r>
              <a:rPr lang="ru-RU" sz="1600" dirty="0" smtClean="0"/>
              <a:t> </a:t>
            </a:r>
            <a:r>
              <a:rPr lang="ru-RU" sz="1600" dirty="0" err="1" smtClean="0"/>
              <a:t>дарган</a:t>
            </a:r>
            <a:r>
              <a:rPr lang="ru-RU" sz="1600" dirty="0" smtClean="0"/>
              <a:t> </a:t>
            </a:r>
            <a:r>
              <a:rPr lang="ru-RU" sz="1600" dirty="0" err="1" smtClean="0"/>
              <a:t>мезла</a:t>
            </a:r>
            <a:r>
              <a:rPr lang="ru-RU" sz="1600" dirty="0" smtClean="0"/>
              <a:t> </a:t>
            </a:r>
            <a:r>
              <a:rPr lang="ru-RU" sz="1600" dirty="0" err="1" smtClean="0"/>
              <a:t>дарс</a:t>
            </a:r>
            <a:r>
              <a:rPr lang="ru-RU" sz="1600" dirty="0" smtClean="0"/>
              <a:t> </a:t>
            </a:r>
            <a:r>
              <a:rPr lang="ru-RU" sz="1100" dirty="0" smtClean="0">
                <a:solidFill>
                  <a:srgbClr val="C00000"/>
                </a:solidFill>
              </a:rPr>
              <a:t>«</a:t>
            </a:r>
            <a:r>
              <a:rPr lang="ru-RU" sz="1100" dirty="0" err="1" smtClean="0">
                <a:solidFill>
                  <a:srgbClr val="C00000"/>
                </a:solidFill>
              </a:rPr>
              <a:t>Существительное-личил</a:t>
            </a:r>
            <a:r>
              <a:rPr lang="ru-RU" sz="1100" dirty="0" smtClean="0">
                <a:solidFill>
                  <a:srgbClr val="C00000"/>
                </a:solidFill>
              </a:rPr>
              <a:t> </a:t>
            </a:r>
            <a:r>
              <a:rPr lang="ru-RU" dirty="0" err="1" smtClean="0">
                <a:solidFill>
                  <a:srgbClr val="C00000"/>
                </a:solidFill>
              </a:rPr>
              <a:t>гьалмагъдеш</a:t>
            </a:r>
            <a:r>
              <a:rPr lang="ru-RU" dirty="0" smtClean="0">
                <a:solidFill>
                  <a:srgbClr val="C00000"/>
                </a:solidFill>
              </a:rPr>
              <a:t>»</a:t>
            </a:r>
          </a:p>
          <a:p>
            <a:r>
              <a:rPr lang="ru-RU" sz="1600" dirty="0" smtClean="0">
                <a:solidFill>
                  <a:srgbClr val="C00000"/>
                </a:solidFill>
              </a:rPr>
              <a:t> </a:t>
            </a:r>
            <a:r>
              <a:rPr lang="ru-RU" sz="1600" dirty="0" smtClean="0">
                <a:solidFill>
                  <a:srgbClr val="C00000"/>
                </a:solidFill>
              </a:rPr>
              <a:t>    5г класс</a:t>
            </a:r>
            <a:endParaRPr lang="ru-RU" sz="1600" dirty="0">
              <a:solidFill>
                <a:srgbClr val="C00000"/>
              </a:solidFill>
            </a:endParaRPr>
          </a:p>
        </p:txBody>
      </p:sp>
      <p:sp>
        <p:nvSpPr>
          <p:cNvPr id="4" name="Содержимое 3"/>
          <p:cNvSpPr>
            <a:spLocks noGrp="1"/>
          </p:cNvSpPr>
          <p:nvPr>
            <p:ph sz="quarter" idx="1"/>
          </p:nvPr>
        </p:nvSpPr>
        <p:spPr/>
        <p:txBody>
          <a:bodyPr/>
          <a:lstStyle/>
          <a:p>
            <a:endParaRPr lang="ru-RU"/>
          </a:p>
        </p:txBody>
      </p:sp>
      <p:pic>
        <p:nvPicPr>
          <p:cNvPr id="2050" name="Picture 2" descr="C:\Users\User\Desktop\1.jpg"/>
          <p:cNvPicPr>
            <a:picLocks noChangeAspect="1" noChangeArrowheads="1"/>
          </p:cNvPicPr>
          <p:nvPr/>
        </p:nvPicPr>
        <p:blipFill>
          <a:blip r:embed="rId2" cstate="print"/>
          <a:srcRect/>
          <a:stretch>
            <a:fillRect/>
          </a:stretch>
        </p:blipFill>
        <p:spPr bwMode="auto">
          <a:xfrm>
            <a:off x="142844" y="285728"/>
            <a:ext cx="6072230" cy="635798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7467600" cy="5572164"/>
          </a:xfrm>
        </p:spPr>
        <p:txBody>
          <a:bodyPr>
            <a:noAutofit/>
          </a:bodyPr>
          <a:lstStyle/>
          <a:p>
            <a:r>
              <a:rPr lang="ru-RU" sz="1800" b="1" i="1" dirty="0" err="1" smtClean="0">
                <a:solidFill>
                  <a:srgbClr val="0070C0"/>
                </a:solidFill>
                <a:latin typeface="Times New Roman" pitchFamily="18" charset="0"/>
                <a:cs typeface="Times New Roman" pitchFamily="18" charset="0"/>
              </a:rPr>
              <a:t>Ишх</a:t>
            </a:r>
            <a:r>
              <a:rPr lang="en-US" sz="1800" b="1" i="1" dirty="0" smtClean="0">
                <a:solidFill>
                  <a:srgbClr val="0070C0"/>
                </a:solidFill>
                <a:latin typeface="Times New Roman" pitchFamily="18" charset="0"/>
                <a:cs typeface="Times New Roman" pitchFamily="18" charset="0"/>
              </a:rPr>
              <a:t>I</a:t>
            </a:r>
            <a:r>
              <a:rPr lang="ru-RU" sz="1800" b="1" i="1" dirty="0" smtClean="0">
                <a:solidFill>
                  <a:srgbClr val="0070C0"/>
                </a:solidFill>
                <a:latin typeface="Times New Roman" pitchFamily="18" charset="0"/>
                <a:cs typeface="Times New Roman" pitchFamily="18" charset="0"/>
              </a:rPr>
              <a:t>ела </a:t>
            </a:r>
            <a:r>
              <a:rPr lang="ru-RU" sz="1800" b="1" i="1" dirty="0" err="1" smtClean="0">
                <a:solidFill>
                  <a:srgbClr val="0070C0"/>
                </a:solidFill>
                <a:latin typeface="Times New Roman" pitchFamily="18" charset="0"/>
                <a:cs typeface="Times New Roman" pitchFamily="18" charset="0"/>
              </a:rPr>
              <a:t>манзилизиб</a:t>
            </a:r>
            <a:r>
              <a:rPr lang="ru-RU" sz="1800" b="1" i="1" dirty="0" smtClean="0">
                <a:solidFill>
                  <a:srgbClr val="0070C0"/>
                </a:solidFill>
                <a:latin typeface="Times New Roman" pitchFamily="18" charset="0"/>
                <a:cs typeface="Times New Roman" pitchFamily="18" charset="0"/>
              </a:rPr>
              <a:t> бег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лара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мяг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ничебси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аргъбаибси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мурад</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елаб</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алк</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уси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жагьилтала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наслулис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чебетаибси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бяркъра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ахъси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даражаличилси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багьудира</a:t>
            </a:r>
            <a:r>
              <a:rPr lang="ru-RU" sz="1800" b="1" i="1" dirty="0" smtClean="0">
                <a:solidFill>
                  <a:srgbClr val="0070C0"/>
                </a:solidFill>
                <a:latin typeface="Times New Roman" pitchFamily="18" charset="0"/>
                <a:cs typeface="Times New Roman" pitchFamily="18" charset="0"/>
              </a:rPr>
              <a:t>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еббаахъни</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err="1" smtClean="0">
                <a:solidFill>
                  <a:srgbClr val="0070C0"/>
                </a:solidFill>
                <a:latin typeface="Times New Roman" pitchFamily="18" charset="0"/>
                <a:cs typeface="Times New Roman" pitchFamily="18" charset="0"/>
              </a:rPr>
              <a:t>Гьанна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дак</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удиубли</a:t>
            </a:r>
            <a:r>
              <a:rPr lang="ru-RU" sz="1800" b="1" i="1" dirty="0" smtClean="0">
                <a:solidFill>
                  <a:srgbClr val="0070C0"/>
                </a:solidFill>
                <a:latin typeface="Times New Roman" pitchFamily="18" charset="0"/>
                <a:cs typeface="Times New Roman" pitchFamily="18" charset="0"/>
              </a:rPr>
              <a:t> сари </a:t>
            </a:r>
            <a:r>
              <a:rPr lang="ru-RU" sz="1800" b="1" i="1" dirty="0" err="1" smtClean="0">
                <a:solidFill>
                  <a:srgbClr val="0070C0"/>
                </a:solidFill>
                <a:latin typeface="Times New Roman" pitchFamily="18" charset="0"/>
                <a:cs typeface="Times New Roman" pitchFamily="18" charset="0"/>
              </a:rPr>
              <a:t>сагати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тях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урти,кьяйдурти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сагати</a:t>
            </a:r>
            <a:r>
              <a:rPr lang="ru-RU" sz="1800" b="1" i="1" dirty="0" smtClean="0">
                <a:solidFill>
                  <a:srgbClr val="0070C0"/>
                </a:solidFill>
                <a:latin typeface="Times New Roman" pitchFamily="18" charset="0"/>
                <a:cs typeface="Times New Roman" pitchFamily="18" charset="0"/>
              </a:rPr>
              <a:t>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ниахълуми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дурсрачир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пайдаладирес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вирути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Дарс</a:t>
            </a:r>
            <a:r>
              <a:rPr lang="ru-RU" sz="1800" b="1" i="1" dirty="0" smtClean="0">
                <a:solidFill>
                  <a:srgbClr val="0070C0"/>
                </a:solidFill>
                <a:latin typeface="Times New Roman" pitchFamily="18" charset="0"/>
                <a:cs typeface="Times New Roman" pitchFamily="18" charset="0"/>
              </a:rPr>
              <a:t>   буч</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антас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яздухъеси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биахъес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муг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ялимлис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чебуркъар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илди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сагати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тях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урти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дяркъес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Илди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мурхьли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дугьнадулхъули</a:t>
            </a:r>
            <a:r>
              <a:rPr lang="ru-RU" sz="1800" b="1" i="1" dirty="0" smtClean="0">
                <a:solidFill>
                  <a:srgbClr val="0070C0"/>
                </a:solidFill>
                <a:latin typeface="Times New Roman" pitchFamily="18" charset="0"/>
                <a:cs typeface="Times New Roman" pitchFamily="18" charset="0"/>
              </a:rPr>
              <a:t> сари  </a:t>
            </a:r>
            <a:r>
              <a:rPr lang="ru-RU" sz="1800" b="1" i="1" dirty="0" err="1" smtClean="0">
                <a:solidFill>
                  <a:srgbClr val="0070C0"/>
                </a:solidFill>
                <a:latin typeface="Times New Roman" pitchFamily="18" charset="0"/>
                <a:cs typeface="Times New Roman" pitchFamily="18" charset="0"/>
              </a:rPr>
              <a:t>дарган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мезла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литературала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дурсрала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методикализира</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Ил </a:t>
            </a:r>
            <a:r>
              <a:rPr lang="ru-RU" sz="1800" b="1" i="1" dirty="0" err="1" smtClean="0">
                <a:solidFill>
                  <a:srgbClr val="0070C0"/>
                </a:solidFill>
                <a:latin typeface="Times New Roman" pitchFamily="18" charset="0"/>
                <a:cs typeface="Times New Roman" pitchFamily="18" charset="0"/>
              </a:rPr>
              <a:t>методикализи</a:t>
            </a:r>
            <a:r>
              <a:rPr lang="ru-RU" sz="1800" b="1" i="1" dirty="0" smtClean="0">
                <a:solidFill>
                  <a:srgbClr val="0070C0"/>
                </a:solidFill>
                <a:latin typeface="Times New Roman" pitchFamily="18" charset="0"/>
                <a:cs typeface="Times New Roman" pitchFamily="18" charset="0"/>
              </a:rPr>
              <a:t> бух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набулхъули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сагаси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мяг</a:t>
            </a:r>
            <a:r>
              <a:rPr lang="en-US" sz="1800" b="1" i="1" dirty="0" smtClean="0">
                <a:solidFill>
                  <a:srgbClr val="0070C0"/>
                </a:solidFill>
                <a:latin typeface="Times New Roman" pitchFamily="18" charset="0"/>
                <a:cs typeface="Times New Roman" pitchFamily="18" charset="0"/>
              </a:rPr>
              <a:t>I</a:t>
            </a:r>
            <a:r>
              <a:rPr lang="ru-RU" sz="1800" b="1" i="1" dirty="0" smtClean="0">
                <a:solidFill>
                  <a:srgbClr val="0070C0"/>
                </a:solidFill>
                <a:latin typeface="Times New Roman" pitchFamily="18" charset="0"/>
                <a:cs typeface="Times New Roman" pitchFamily="18" charset="0"/>
              </a:rPr>
              <a:t>на- компьютерные технологии или </a:t>
            </a:r>
            <a:r>
              <a:rPr lang="ru-RU" sz="1800" b="1" i="1" dirty="0" err="1" smtClean="0">
                <a:solidFill>
                  <a:srgbClr val="0070C0"/>
                </a:solidFill>
                <a:latin typeface="Times New Roman" pitchFamily="18" charset="0"/>
                <a:cs typeface="Times New Roman" pitchFamily="18" charset="0"/>
              </a:rPr>
              <a:t>бик</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уси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Гьанна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имц</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аливан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гьарил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школализир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лерли</a:t>
            </a:r>
            <a:r>
              <a:rPr lang="ru-RU" sz="1800" b="1" i="1" dirty="0" smtClean="0">
                <a:solidFill>
                  <a:srgbClr val="0070C0"/>
                </a:solidFill>
                <a:latin typeface="Times New Roman" pitchFamily="18" charset="0"/>
                <a:cs typeface="Times New Roman" pitchFamily="18" charset="0"/>
              </a:rPr>
              <a:t>  сари  </a:t>
            </a:r>
            <a:r>
              <a:rPr lang="ru-RU" sz="1800" b="1" i="1" dirty="0" err="1" smtClean="0">
                <a:solidFill>
                  <a:srgbClr val="0070C0"/>
                </a:solidFill>
                <a:latin typeface="Times New Roman" pitchFamily="18" charset="0"/>
                <a:cs typeface="Times New Roman" pitchFamily="18" charset="0"/>
              </a:rPr>
              <a:t>компьютерти</a:t>
            </a:r>
            <a:r>
              <a:rPr lang="ru-RU" sz="1800" b="1" i="1" dirty="0" smtClean="0">
                <a:solidFill>
                  <a:srgbClr val="0070C0"/>
                </a:solidFill>
                <a:latin typeface="Times New Roman" pitchFamily="18" charset="0"/>
                <a:cs typeface="Times New Roman" pitchFamily="18" charset="0"/>
              </a:rPr>
              <a:t>, компьютерный </a:t>
            </a:r>
            <a:r>
              <a:rPr lang="ru-RU" sz="1800" b="1" i="1" dirty="0" err="1" smtClean="0">
                <a:solidFill>
                  <a:srgbClr val="0070C0"/>
                </a:solidFill>
                <a:latin typeface="Times New Roman" pitchFamily="18" charset="0"/>
                <a:cs typeface="Times New Roman" pitchFamily="18" charset="0"/>
              </a:rPr>
              <a:t>классуни</a:t>
            </a:r>
            <a:r>
              <a:rPr lang="ru-RU" sz="1800" b="1" i="1" dirty="0" smtClean="0">
                <a:solidFill>
                  <a:srgbClr val="0070C0"/>
                </a:solidFill>
                <a:latin typeface="Times New Roman" pitchFamily="18" charset="0"/>
                <a:cs typeface="Times New Roman" pitchFamily="18" charset="0"/>
              </a:rPr>
              <a:t> ,интернет.  </a:t>
            </a:r>
            <a:r>
              <a:rPr lang="ru-RU" sz="1800" b="1" i="1" dirty="0" err="1" smtClean="0">
                <a:solidFill>
                  <a:srgbClr val="0070C0"/>
                </a:solidFill>
                <a:latin typeface="Times New Roman" pitchFamily="18" charset="0"/>
                <a:cs typeface="Times New Roman" pitchFamily="18" charset="0"/>
              </a:rPr>
              <a:t>Дурх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нани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руркъули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информатика </a:t>
            </a:r>
            <a:r>
              <a:rPr lang="ru-RU" sz="1800" b="1" i="1" dirty="0" err="1" smtClean="0">
                <a:solidFill>
                  <a:srgbClr val="0070C0"/>
                </a:solidFill>
                <a:latin typeface="Times New Roman" pitchFamily="18" charset="0"/>
                <a:cs typeface="Times New Roman" pitchFamily="18" charset="0"/>
              </a:rPr>
              <a:t>бик</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уси</a:t>
            </a:r>
            <a:r>
              <a:rPr lang="ru-RU" sz="1800" b="1" i="1" dirty="0" smtClean="0">
                <a:solidFill>
                  <a:srgbClr val="0070C0"/>
                </a:solidFill>
                <a:latin typeface="Times New Roman" pitchFamily="18" charset="0"/>
                <a:cs typeface="Times New Roman" pitchFamily="18" charset="0"/>
              </a:rPr>
              <a:t>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илму</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Илбагьандан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дарган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мезла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дурсрачир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илди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дузахъес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кункли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бирули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Наб</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бурес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дигулра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жура-журала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сагадешлумачила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дурсрачир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нушаб</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мумпяг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ятдиэс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дирути</a:t>
            </a:r>
            <a:r>
              <a:rPr lang="ru-RU" sz="1800" b="1" i="1" dirty="0" smtClean="0">
                <a:latin typeface="Times New Roman" pitchFamily="18" charset="0"/>
                <a:cs typeface="Times New Roman" pitchFamily="18" charset="0"/>
              </a:rPr>
              <a:t>.</a:t>
            </a:r>
            <a:br>
              <a:rPr lang="ru-RU" sz="1800" b="1" i="1" dirty="0" smtClean="0">
                <a:latin typeface="Times New Roman" pitchFamily="18" charset="0"/>
                <a:cs typeface="Times New Roman" pitchFamily="18" charset="0"/>
              </a:rPr>
            </a:br>
            <a:r>
              <a:rPr lang="ru-RU" sz="1800" b="1" i="1" dirty="0" err="1" smtClean="0">
                <a:solidFill>
                  <a:srgbClr val="0070C0"/>
                </a:solidFill>
                <a:latin typeface="Times New Roman" pitchFamily="18" charset="0"/>
                <a:cs typeface="Times New Roman" pitchFamily="18" charset="0"/>
              </a:rPr>
              <a:t>Муг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ялимла</a:t>
            </a:r>
            <a:r>
              <a:rPr lang="ru-RU" sz="1800" b="1" i="1" dirty="0" smtClean="0">
                <a:solidFill>
                  <a:srgbClr val="0070C0"/>
                </a:solidFill>
                <a:latin typeface="Times New Roman" pitchFamily="18" charset="0"/>
                <a:cs typeface="Times New Roman" pitchFamily="18" charset="0"/>
              </a:rPr>
              <a:t>  компьютер </a:t>
            </a:r>
            <a:r>
              <a:rPr lang="ru-RU" sz="1800" b="1" i="1" dirty="0" err="1" smtClean="0">
                <a:solidFill>
                  <a:srgbClr val="0070C0"/>
                </a:solidFill>
                <a:latin typeface="Times New Roman" pitchFamily="18" charset="0"/>
                <a:cs typeface="Times New Roman" pitchFamily="18" charset="0"/>
              </a:rPr>
              <a:t>лебли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биалли,илала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гьалар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ибхьули</a:t>
            </a:r>
            <a:r>
              <a:rPr lang="ru-RU" sz="1800" b="1" i="1" dirty="0" smtClean="0">
                <a:solidFill>
                  <a:srgbClr val="0070C0"/>
                </a:solidFill>
                <a:latin typeface="Times New Roman" pitchFamily="18" charset="0"/>
                <a:cs typeface="Times New Roman" pitchFamily="18" charset="0"/>
              </a:rPr>
              <a:t>  сари </a:t>
            </a:r>
            <a:r>
              <a:rPr lang="ru-RU" sz="1800" b="1" i="1" dirty="0" err="1" smtClean="0">
                <a:solidFill>
                  <a:srgbClr val="0070C0"/>
                </a:solidFill>
                <a:latin typeface="Times New Roman" pitchFamily="18" charset="0"/>
                <a:cs typeface="Times New Roman" pitchFamily="18" charset="0"/>
              </a:rPr>
              <a:t>халати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сагати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ахърумби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Гьарил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дарсличи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ядурдарес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вирули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сай</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печататьдарибти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чебаъла</a:t>
            </a:r>
            <a:r>
              <a:rPr lang="ru-RU" sz="1800" b="1" i="1" dirty="0" smtClean="0">
                <a:solidFill>
                  <a:srgbClr val="0070C0"/>
                </a:solidFill>
                <a:latin typeface="Times New Roman" pitchFamily="18" charset="0"/>
                <a:cs typeface="Times New Roman" pitchFamily="18" charset="0"/>
              </a:rPr>
              <a:t>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ниахълуми</a:t>
            </a:r>
            <a:r>
              <a:rPr lang="ru-RU" sz="1800" b="1" i="1" dirty="0" smtClean="0">
                <a:solidFill>
                  <a:srgbClr val="0070C0"/>
                </a:solidFill>
                <a:latin typeface="Times New Roman" pitchFamily="18" charset="0"/>
                <a:cs typeface="Times New Roman" pitchFamily="18" charset="0"/>
              </a:rPr>
              <a:t>.</a:t>
            </a:r>
            <a:r>
              <a:rPr lang="ru-RU" sz="1800" b="1" i="1" dirty="0" smtClean="0">
                <a:latin typeface="Times New Roman" pitchFamily="18" charset="0"/>
                <a:cs typeface="Times New Roman" pitchFamily="18" charset="0"/>
              </a:rPr>
              <a:t/>
            </a:r>
            <a:br>
              <a:rPr lang="ru-RU" sz="1800" b="1" i="1" dirty="0" smtClean="0">
                <a:latin typeface="Times New Roman" pitchFamily="18" charset="0"/>
                <a:cs typeface="Times New Roman" pitchFamily="18" charset="0"/>
              </a:rPr>
            </a:br>
            <a:endParaRPr lang="ru-RU" sz="1800" i="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440510"/>
          </a:xfrm>
        </p:spPr>
        <p:txBody>
          <a:bodyPr>
            <a:noAutofit/>
          </a:bodyPr>
          <a:lstStyle/>
          <a:p>
            <a:r>
              <a:rPr lang="ru-RU" sz="1800" b="1" i="1" dirty="0" err="1" smtClean="0">
                <a:solidFill>
                  <a:srgbClr val="0070C0"/>
                </a:solidFill>
                <a:latin typeface="Times New Roman" pitchFamily="18" charset="0"/>
                <a:cs typeface="Times New Roman" pitchFamily="18" charset="0"/>
              </a:rPr>
              <a:t>Дила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дурсрас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нуни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ядурдирули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рирус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темаби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ясибли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хъарбаркьуни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карточкаби,суалти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Илди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кьяйдуртани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кумек</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бирули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гьамадли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дурх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нази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сагаси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иргъахъницун</a:t>
            </a:r>
            <a:r>
              <a:rPr lang="ru-RU" sz="1800" b="1" i="1" dirty="0" smtClean="0">
                <a:solidFill>
                  <a:srgbClr val="0070C0"/>
                </a:solidFill>
                <a:latin typeface="Times New Roman" pitchFamily="18" charset="0"/>
                <a:cs typeface="Times New Roman" pitchFamily="18" charset="0"/>
              </a:rPr>
              <a:t>  ах</a:t>
            </a:r>
            <a:r>
              <a:rPr lang="en-US" sz="1800" b="1" i="1" dirty="0" smtClean="0">
                <a:solidFill>
                  <a:srgbClr val="0070C0"/>
                </a:solidFill>
                <a:latin typeface="Times New Roman" pitchFamily="18" charset="0"/>
                <a:cs typeface="Times New Roman" pitchFamily="18" charset="0"/>
              </a:rPr>
              <a:t>I</a:t>
            </a:r>
            <a:r>
              <a:rPr lang="ru-RU" sz="1800" b="1" i="1" dirty="0" smtClean="0">
                <a:solidFill>
                  <a:srgbClr val="0070C0"/>
                </a:solidFill>
                <a:latin typeface="Times New Roman" pitchFamily="18" charset="0"/>
                <a:cs typeface="Times New Roman" pitchFamily="18" charset="0"/>
              </a:rPr>
              <a:t>и , </a:t>
            </a:r>
            <a:r>
              <a:rPr lang="ru-RU" sz="1800" b="1" i="1" dirty="0" err="1" smtClean="0">
                <a:solidFill>
                  <a:srgbClr val="0070C0"/>
                </a:solidFill>
                <a:latin typeface="Times New Roman" pitchFamily="18" charset="0"/>
                <a:cs typeface="Times New Roman" pitchFamily="18" charset="0"/>
              </a:rPr>
              <a:t>багьурси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кагахънилисра</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ях</a:t>
            </a:r>
            <a:r>
              <a:rPr lang="en-US" sz="1800" b="1" i="1" dirty="0" smtClean="0">
                <a:solidFill>
                  <a:srgbClr val="0070C0"/>
                </a:solidFill>
                <a:latin typeface="Times New Roman" pitchFamily="18" charset="0"/>
                <a:cs typeface="Times New Roman" pitchFamily="18" charset="0"/>
              </a:rPr>
              <a:t>I</a:t>
            </a:r>
            <a:r>
              <a:rPr lang="ru-RU" sz="1800" b="1" i="1" dirty="0" smtClean="0">
                <a:solidFill>
                  <a:srgbClr val="0070C0"/>
                </a:solidFill>
                <a:latin typeface="Times New Roman" pitchFamily="18" charset="0"/>
                <a:cs typeface="Times New Roman" pitchFamily="18" charset="0"/>
              </a:rPr>
              <a:t>ил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ядурбарибси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пикрибарес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ейрар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дарсла</a:t>
            </a:r>
            <a:r>
              <a:rPr lang="ru-RU" sz="1800" b="1" i="1" dirty="0" smtClean="0">
                <a:solidFill>
                  <a:srgbClr val="0070C0"/>
                </a:solidFill>
                <a:latin typeface="Times New Roman" pitchFamily="18" charset="0"/>
                <a:cs typeface="Times New Roman" pitchFamily="18" charset="0"/>
              </a:rPr>
              <a:t> тема ,</a:t>
            </a:r>
            <a:r>
              <a:rPr lang="ru-RU" sz="1800" b="1" i="1" dirty="0" err="1" smtClean="0">
                <a:solidFill>
                  <a:srgbClr val="0070C0"/>
                </a:solidFill>
                <a:latin typeface="Times New Roman" pitchFamily="18" charset="0"/>
                <a:cs typeface="Times New Roman" pitchFamily="18" charset="0"/>
              </a:rPr>
              <a:t>мурад</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башри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агалли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Имц</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аливан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мурталра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илди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чедаахъес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бузахъули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бири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классла</a:t>
            </a:r>
            <a:r>
              <a:rPr lang="ru-RU" sz="1800" b="1" i="1" dirty="0" smtClean="0">
                <a:solidFill>
                  <a:srgbClr val="0070C0"/>
                </a:solidFill>
                <a:latin typeface="Times New Roman" pitchFamily="18" charset="0"/>
                <a:cs typeface="Times New Roman" pitchFamily="18" charset="0"/>
              </a:rPr>
              <a:t> бух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набси</a:t>
            </a:r>
            <a:r>
              <a:rPr lang="ru-RU" sz="1800" b="1" i="1" dirty="0" smtClean="0">
                <a:solidFill>
                  <a:srgbClr val="0070C0"/>
                </a:solidFill>
                <a:latin typeface="Times New Roman" pitchFamily="18" charset="0"/>
                <a:cs typeface="Times New Roman" pitchFamily="18" charset="0"/>
              </a:rPr>
              <a:t> доска.   </a:t>
            </a:r>
            <a:r>
              <a:rPr lang="ru-RU" sz="1800" b="1" i="1" dirty="0" err="1" smtClean="0">
                <a:solidFill>
                  <a:srgbClr val="0070C0"/>
                </a:solidFill>
                <a:latin typeface="Times New Roman" pitchFamily="18" charset="0"/>
                <a:cs typeface="Times New Roman" pitchFamily="18" charset="0"/>
              </a:rPr>
              <a:t>Гьанна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нушала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леб</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имкан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илди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лерилра</a:t>
            </a:r>
            <a:r>
              <a:rPr lang="ru-RU" sz="1800" b="1" i="1" dirty="0" smtClean="0">
                <a:solidFill>
                  <a:srgbClr val="0070C0"/>
                </a:solidFill>
                <a:latin typeface="Times New Roman" pitchFamily="18" charset="0"/>
                <a:cs typeface="Times New Roman" pitchFamily="18" charset="0"/>
              </a:rPr>
              <a:t>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ягниахълуми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ядурдарили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далдикахъили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кайхьили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слайдуни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дарес</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err="1" smtClean="0">
                <a:solidFill>
                  <a:srgbClr val="0070C0"/>
                </a:solidFill>
                <a:latin typeface="Times New Roman" pitchFamily="18" charset="0"/>
                <a:cs typeface="Times New Roman" pitchFamily="18" charset="0"/>
              </a:rPr>
              <a:t>Илди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слайдуни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чедиахъути</a:t>
            </a:r>
            <a:r>
              <a:rPr lang="ru-RU" sz="1800" b="1" i="1" dirty="0" smtClean="0">
                <a:solidFill>
                  <a:srgbClr val="0070C0"/>
                </a:solidFill>
                <a:latin typeface="Times New Roman" pitchFamily="18" charset="0"/>
                <a:cs typeface="Times New Roman" pitchFamily="18" charset="0"/>
              </a:rPr>
              <a:t> сари интерактивный </a:t>
            </a:r>
            <a:r>
              <a:rPr lang="ru-RU" sz="1800" b="1" i="1" dirty="0" err="1" smtClean="0">
                <a:solidFill>
                  <a:srgbClr val="0070C0"/>
                </a:solidFill>
                <a:latin typeface="Times New Roman" pitchFamily="18" charset="0"/>
                <a:cs typeface="Times New Roman" pitchFamily="18" charset="0"/>
              </a:rPr>
              <a:t>доскаличир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компьютерла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кумекличил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Презентациябала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кумекличил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дарс</a:t>
            </a:r>
            <a:r>
              <a:rPr lang="ru-RU" sz="1800" b="1" i="1" dirty="0" smtClean="0">
                <a:solidFill>
                  <a:srgbClr val="0070C0"/>
                </a:solidFill>
                <a:latin typeface="Times New Roman" pitchFamily="18" charset="0"/>
                <a:cs typeface="Times New Roman" pitchFamily="18" charset="0"/>
              </a:rPr>
              <a:t>  сак</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убси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бетарули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Вирули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сай</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язличил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янчурби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дарес</a:t>
            </a:r>
            <a:r>
              <a:rPr lang="ru-RU" sz="1800" b="1" i="1" dirty="0" smtClean="0">
                <a:solidFill>
                  <a:srgbClr val="0070C0"/>
                </a:solidFill>
                <a:latin typeface="Times New Roman" pitchFamily="18" charset="0"/>
                <a:cs typeface="Times New Roman" pitchFamily="18" charset="0"/>
              </a:rPr>
              <a:t> , </a:t>
            </a:r>
            <a:r>
              <a:rPr lang="ru-RU" sz="1800" b="1" i="1" dirty="0" err="1" smtClean="0">
                <a:solidFill>
                  <a:srgbClr val="0070C0"/>
                </a:solidFill>
                <a:latin typeface="Times New Roman" pitchFamily="18" charset="0"/>
                <a:cs typeface="Times New Roman" pitchFamily="18" charset="0"/>
              </a:rPr>
              <a:t>дурх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начил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суалтачил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янчи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барес</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err="1" smtClean="0">
                <a:solidFill>
                  <a:srgbClr val="0070C0"/>
                </a:solidFill>
                <a:latin typeface="Times New Roman" pitchFamily="18" charset="0"/>
                <a:cs typeface="Times New Roman" pitchFamily="18" charset="0"/>
              </a:rPr>
              <a:t>Хаслира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манзил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ясибли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мяг</a:t>
            </a:r>
            <a:r>
              <a:rPr lang="en-US" sz="1800" b="1" i="1" dirty="0" err="1"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ничебси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жура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леб</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презентациябала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кумекличил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докладуни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дуч</a:t>
            </a:r>
            <a:r>
              <a:rPr lang="en-US" sz="1800" b="1" i="1" dirty="0" smtClean="0">
                <a:solidFill>
                  <a:srgbClr val="0070C0"/>
                </a:solidFill>
                <a:latin typeface="Times New Roman" pitchFamily="18" charset="0"/>
                <a:cs typeface="Times New Roman" pitchFamily="18" charset="0"/>
              </a:rPr>
              <a:t>I</a:t>
            </a:r>
            <a:r>
              <a:rPr lang="ru-RU" sz="1800" b="1" i="1" dirty="0" smtClean="0">
                <a:solidFill>
                  <a:srgbClr val="0070C0"/>
                </a:solidFill>
                <a:latin typeface="Times New Roman" pitchFamily="18" charset="0"/>
                <a:cs typeface="Times New Roman" pitchFamily="18" charset="0"/>
              </a:rPr>
              <a:t>ни.</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Вег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ла</a:t>
            </a:r>
            <a:r>
              <a:rPr lang="ru-RU" sz="1800" b="1" i="1" dirty="0" smtClean="0">
                <a:solidFill>
                  <a:srgbClr val="0070C0"/>
                </a:solidFill>
                <a:latin typeface="Times New Roman" pitchFamily="18" charset="0"/>
                <a:cs typeface="Times New Roman" pitchFamily="18" charset="0"/>
              </a:rPr>
              <a:t>  презентация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ядурбарни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янчи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яздухъеси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уктемси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амма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баари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ьухъяна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къиянси</a:t>
            </a:r>
            <a:r>
              <a:rPr lang="ru-RU" sz="1800" b="1" i="1" dirty="0" smtClean="0">
                <a:solidFill>
                  <a:srgbClr val="0070C0"/>
                </a:solidFill>
                <a:latin typeface="Times New Roman" pitchFamily="18" charset="0"/>
                <a:cs typeface="Times New Roman" pitchFamily="18" charset="0"/>
              </a:rPr>
              <a:t> .  </a:t>
            </a:r>
            <a:r>
              <a:rPr lang="ru-RU" sz="1800" b="1" i="1" dirty="0" err="1" smtClean="0">
                <a:solidFill>
                  <a:srgbClr val="0070C0"/>
                </a:solidFill>
                <a:latin typeface="Times New Roman" pitchFamily="18" charset="0"/>
                <a:cs typeface="Times New Roman" pitchFamily="18" charset="0"/>
              </a:rPr>
              <a:t>Хятта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гьачам</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кумекла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презентацияби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дахъал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ак</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ахъубли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агарли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хьалли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асубирар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вег</a:t>
            </a:r>
            <a:r>
              <a:rPr lang="en-US" sz="1800" b="1" i="1" dirty="0" smtClean="0">
                <a:solidFill>
                  <a:srgbClr val="0070C0"/>
                </a:solidFill>
                <a:latin typeface="Times New Roman" pitchFamily="18" charset="0"/>
                <a:cs typeface="Times New Roman" pitchFamily="18" charset="0"/>
              </a:rPr>
              <a:t>I</a:t>
            </a:r>
            <a:r>
              <a:rPr lang="ru-RU" sz="1800" b="1" i="1" dirty="0" smtClean="0">
                <a:solidFill>
                  <a:srgbClr val="0070C0"/>
                </a:solidFill>
                <a:latin typeface="Times New Roman" pitchFamily="18" charset="0"/>
                <a:cs typeface="Times New Roman" pitchFamily="18" charset="0"/>
              </a:rPr>
              <a:t>ли </a:t>
            </a:r>
            <a:r>
              <a:rPr lang="ru-RU" sz="1800" b="1" i="1" dirty="0" err="1" smtClean="0">
                <a:solidFill>
                  <a:srgbClr val="0070C0"/>
                </a:solidFill>
                <a:latin typeface="Times New Roman" pitchFamily="18" charset="0"/>
                <a:cs typeface="Times New Roman" pitchFamily="18" charset="0"/>
              </a:rPr>
              <a:t>барес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чарагарси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сабухъ</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цаладяхъили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имкан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лерти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программаби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ясиблира</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err="1" smtClean="0">
                <a:solidFill>
                  <a:srgbClr val="0070C0"/>
                </a:solidFill>
                <a:latin typeface="Times New Roman" pitchFamily="18" charset="0"/>
                <a:cs typeface="Times New Roman" pitchFamily="18" charset="0"/>
              </a:rPr>
              <a:t>Асубирар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чили-биалра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къаршили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кайзурли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эс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дарсличиб</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компьютерличилцун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узес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асух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ебирар</a:t>
            </a:r>
            <a:r>
              <a:rPr lang="ru-RU" sz="1800" b="1" i="1" dirty="0" smtClean="0">
                <a:solidFill>
                  <a:srgbClr val="0070C0"/>
                </a:solidFill>
                <a:latin typeface="Times New Roman" pitchFamily="18" charset="0"/>
                <a:cs typeface="Times New Roman" pitchFamily="18" charset="0"/>
              </a:rPr>
              <a:t> или.</a:t>
            </a:r>
            <a:endParaRPr lang="ru-RU" sz="1800" b="1" i="1" dirty="0">
              <a:solidFill>
                <a:srgbClr val="0070C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69006"/>
          </a:xfrm>
        </p:spPr>
        <p:txBody>
          <a:bodyPr>
            <a:normAutofit/>
          </a:bodyPr>
          <a:lstStyle/>
          <a:p>
            <a:r>
              <a:rPr lang="ru-RU" sz="1800" b="1" i="1" dirty="0" err="1" smtClean="0">
                <a:solidFill>
                  <a:srgbClr val="0070C0"/>
                </a:solidFill>
                <a:latin typeface="Times New Roman" pitchFamily="18" charset="0"/>
                <a:cs typeface="Times New Roman" pitchFamily="18" charset="0"/>
              </a:rPr>
              <a:t>Иличила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гъай</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агара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Мар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чебетаибси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урк</a:t>
            </a:r>
            <a:r>
              <a:rPr lang="en-US" sz="1800" b="1" i="1" dirty="0" smtClean="0">
                <a:solidFill>
                  <a:srgbClr val="0070C0"/>
                </a:solidFill>
                <a:latin typeface="Times New Roman" pitchFamily="18" charset="0"/>
                <a:cs typeface="Times New Roman" pitchFamily="18" charset="0"/>
              </a:rPr>
              <a:t>I</a:t>
            </a:r>
            <a:r>
              <a:rPr lang="ru-RU" sz="1800" b="1" i="1" dirty="0" smtClean="0">
                <a:solidFill>
                  <a:srgbClr val="0070C0"/>
                </a:solidFill>
                <a:latin typeface="Times New Roman" pitchFamily="18" charset="0"/>
                <a:cs typeface="Times New Roman" pitchFamily="18" charset="0"/>
              </a:rPr>
              <a:t>ила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ялани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чедиахъуси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муг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ялимла</a:t>
            </a:r>
            <a:r>
              <a:rPr lang="ru-RU" sz="1800" b="1" i="1" dirty="0" smtClean="0">
                <a:solidFill>
                  <a:srgbClr val="0070C0"/>
                </a:solidFill>
                <a:latin typeface="Times New Roman" pitchFamily="18" charset="0"/>
                <a:cs typeface="Times New Roman" pitchFamily="18" charset="0"/>
              </a:rPr>
              <a:t> дев- </a:t>
            </a:r>
            <a:r>
              <a:rPr lang="ru-RU" sz="1800" b="1" i="1" dirty="0" err="1" smtClean="0">
                <a:solidFill>
                  <a:srgbClr val="0070C0"/>
                </a:solidFill>
                <a:latin typeface="Times New Roman" pitchFamily="18" charset="0"/>
                <a:cs typeface="Times New Roman" pitchFamily="18" charset="0"/>
              </a:rPr>
              <a:t>сегъуналра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заманализиб</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барсбарес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ейрар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сегъуналра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сагаси</a:t>
            </a:r>
            <a:r>
              <a:rPr lang="ru-RU" sz="1800" b="1" i="1" dirty="0" smtClean="0">
                <a:solidFill>
                  <a:srgbClr val="0070C0"/>
                </a:solidFill>
                <a:latin typeface="Times New Roman" pitchFamily="18" charset="0"/>
                <a:cs typeface="Times New Roman" pitchFamily="18" charset="0"/>
              </a:rPr>
              <a:t>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ниахъалас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Лебил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компьютерличибцун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янчи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барни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бархьси</a:t>
            </a:r>
            <a:r>
              <a:rPr lang="ru-RU" sz="1800" b="1" i="1" dirty="0" smtClean="0">
                <a:solidFill>
                  <a:srgbClr val="0070C0"/>
                </a:solidFill>
                <a:latin typeface="Times New Roman" pitchFamily="18" charset="0"/>
                <a:cs typeface="Times New Roman" pitchFamily="18" charset="0"/>
              </a:rPr>
              <a:t>  ах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ен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Компьютерличил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янчи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барес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пайдалабируси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дарслизирад</a:t>
            </a:r>
            <a:r>
              <a:rPr lang="ru-RU" sz="1800" b="1" i="1" dirty="0" smtClean="0">
                <a:solidFill>
                  <a:srgbClr val="0070C0"/>
                </a:solidFill>
                <a:latin typeface="Times New Roman" pitchFamily="18" charset="0"/>
                <a:cs typeface="Times New Roman" pitchFamily="18" charset="0"/>
              </a:rPr>
              <a:t> 15-20 минут. </a:t>
            </a:r>
            <a:r>
              <a:rPr lang="ru-RU" sz="1800" b="1" i="1" dirty="0" err="1" smtClean="0">
                <a:solidFill>
                  <a:srgbClr val="0070C0"/>
                </a:solidFill>
                <a:latin typeface="Times New Roman" pitchFamily="18" charset="0"/>
                <a:cs typeface="Times New Roman" pitchFamily="18" charset="0"/>
              </a:rPr>
              <a:t>Амма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илдигъунти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кьяйдурти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духес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вирар</a:t>
            </a:r>
            <a:r>
              <a:rPr lang="ru-RU" sz="1800" b="1" i="1" dirty="0" smtClean="0">
                <a:solidFill>
                  <a:srgbClr val="0070C0"/>
                </a:solidFill>
                <a:latin typeface="Times New Roman" pitchFamily="18" charset="0"/>
                <a:cs typeface="Times New Roman" pitchFamily="18" charset="0"/>
              </a:rPr>
              <a:t> методика </a:t>
            </a:r>
            <a:r>
              <a:rPr lang="ru-RU" sz="1800" b="1" i="1" dirty="0" err="1" smtClean="0">
                <a:solidFill>
                  <a:srgbClr val="0070C0"/>
                </a:solidFill>
                <a:latin typeface="Times New Roman" pitchFamily="18" charset="0"/>
                <a:cs typeface="Times New Roman" pitchFamily="18" charset="0"/>
              </a:rPr>
              <a:t>гьалабях</a:t>
            </a:r>
            <a:r>
              <a:rPr lang="en-US" sz="1800" b="1" i="1" dirty="0" smtClean="0">
                <a:solidFill>
                  <a:srgbClr val="0070C0"/>
                </a:solidFill>
                <a:latin typeface="Times New Roman" pitchFamily="18" charset="0"/>
                <a:cs typeface="Times New Roman" pitchFamily="18" charset="0"/>
              </a:rPr>
              <a:t>I</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архути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журабачи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сарира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дак</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удулхъули</a:t>
            </a:r>
            <a:r>
              <a:rPr lang="ru-RU" sz="1800" b="1" i="1" dirty="0" smtClean="0">
                <a:solidFill>
                  <a:srgbClr val="0070C0"/>
                </a:solidFill>
                <a:latin typeface="Times New Roman" pitchFamily="18" charset="0"/>
                <a:cs typeface="Times New Roman" pitchFamily="18" charset="0"/>
              </a:rPr>
              <a:t> сари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ергъити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янчурбала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журабазир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ца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ученикличибцунси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янчи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жутлизиб</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янчи</a:t>
            </a:r>
            <a:r>
              <a:rPr lang="ru-RU" sz="1800" b="1" i="1" dirty="0" smtClean="0">
                <a:solidFill>
                  <a:srgbClr val="0070C0"/>
                </a:solidFill>
                <a:latin typeface="Times New Roman" pitchFamily="18" charset="0"/>
                <a:cs typeface="Times New Roman" pitchFamily="18" charset="0"/>
              </a:rPr>
              <a:t> , «</a:t>
            </a:r>
            <a:r>
              <a:rPr lang="ru-RU" sz="1800" b="1" i="1" dirty="0" err="1" smtClean="0">
                <a:solidFill>
                  <a:srgbClr val="0070C0"/>
                </a:solidFill>
                <a:latin typeface="Times New Roman" pitchFamily="18" charset="0"/>
                <a:cs typeface="Times New Roman" pitchFamily="18" charset="0"/>
              </a:rPr>
              <a:t>азадси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янчи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язличил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хъарх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ерагарли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кайсуси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багьуди</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B050"/>
                </a:solidFill>
                <a:latin typeface="Times New Roman" pitchFamily="18" charset="0"/>
                <a:cs typeface="Times New Roman" pitchFamily="18" charset="0"/>
              </a:rPr>
              <a:t>Масала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орфографиялашалси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хъарбаркь</a:t>
            </a:r>
            <a:r>
              <a:rPr lang="ru-RU" sz="1800" b="1" i="1" dirty="0" smtClean="0">
                <a:solidFill>
                  <a:srgbClr val="0070C0"/>
                </a:solidFill>
                <a:latin typeface="Times New Roman" pitchFamily="18" charset="0"/>
                <a:cs typeface="Times New Roman" pitchFamily="18" charset="0"/>
              </a:rPr>
              <a:t> дек</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арбулхъули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халаси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царал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тях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ярли</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Компьютерличил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жузличил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бируси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янчила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дурабад</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планлизи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дархдиркахъути</a:t>
            </a:r>
            <a:r>
              <a:rPr lang="ru-RU" sz="1800" b="1" i="1" dirty="0" smtClean="0">
                <a:solidFill>
                  <a:srgbClr val="0070C0"/>
                </a:solidFill>
                <a:latin typeface="Times New Roman" pitchFamily="18" charset="0"/>
                <a:cs typeface="Times New Roman" pitchFamily="18" charset="0"/>
              </a:rPr>
              <a:t> сари </a:t>
            </a:r>
            <a:r>
              <a:rPr lang="ru-RU" sz="1800" b="1" i="1" dirty="0" err="1" smtClean="0">
                <a:solidFill>
                  <a:srgbClr val="0070C0"/>
                </a:solidFill>
                <a:latin typeface="Times New Roman" pitchFamily="18" charset="0"/>
                <a:cs typeface="Times New Roman" pitchFamily="18" charset="0"/>
              </a:rPr>
              <a:t>гъай</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гьаладях</a:t>
            </a:r>
            <a:r>
              <a:rPr lang="en-US" sz="1800" b="1" i="1" dirty="0" smtClean="0">
                <a:solidFill>
                  <a:srgbClr val="0070C0"/>
                </a:solidFill>
                <a:latin typeface="Times New Roman" pitchFamily="18" charset="0"/>
                <a:cs typeface="Times New Roman" pitchFamily="18" charset="0"/>
              </a:rPr>
              <a:t>I</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аркнила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тях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уртира</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err="1" smtClean="0">
                <a:solidFill>
                  <a:srgbClr val="0070C0"/>
                </a:solidFill>
                <a:latin typeface="Times New Roman" pitchFamily="18" charset="0"/>
                <a:cs typeface="Times New Roman" pitchFamily="18" charset="0"/>
              </a:rPr>
              <a:t>Компьютерли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бузахъули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ут</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муг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ялимла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кьадри</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Сагати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кьяйдуртала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тях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уртала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даршдус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гьалабях</a:t>
            </a:r>
            <a:r>
              <a:rPr lang="en-US" sz="1800" b="1" i="1" dirty="0" smtClean="0">
                <a:solidFill>
                  <a:srgbClr val="0070C0"/>
                </a:solidFill>
                <a:latin typeface="Times New Roman" pitchFamily="18" charset="0"/>
                <a:cs typeface="Times New Roman" pitchFamily="18" charset="0"/>
              </a:rPr>
              <a:t>I</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аркьули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err="1" smtClean="0">
                <a:solidFill>
                  <a:srgbClr val="0070C0"/>
                </a:solidFill>
                <a:latin typeface="Times New Roman" pitchFamily="18" charset="0"/>
                <a:cs typeface="Times New Roman" pitchFamily="18" charset="0"/>
              </a:rPr>
              <a:t>Илбагьандан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дила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пикри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ясибли</a:t>
            </a:r>
            <a:r>
              <a:rPr lang="ru-RU" sz="1800" b="1" i="1" dirty="0" smtClean="0">
                <a:solidFill>
                  <a:srgbClr val="0070C0"/>
                </a:solidFill>
                <a:latin typeface="Times New Roman" pitchFamily="18" charset="0"/>
                <a:cs typeface="Times New Roman" pitchFamily="18" charset="0"/>
              </a:rPr>
              <a:t> ,ИКТ </a:t>
            </a:r>
            <a:r>
              <a:rPr lang="ru-RU" sz="1800" b="1" i="1" dirty="0" err="1" smtClean="0">
                <a:solidFill>
                  <a:srgbClr val="0070C0"/>
                </a:solidFill>
                <a:latin typeface="Times New Roman" pitchFamily="18" charset="0"/>
                <a:cs typeface="Times New Roman" pitchFamily="18" charset="0"/>
              </a:rPr>
              <a:t>дурсрала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башрилизиб</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дузахъни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манзил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ясибли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мяг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ничебси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къиян</a:t>
            </a:r>
            <a:r>
              <a:rPr lang="ru-RU" sz="1800" b="1" i="1" dirty="0" smtClean="0">
                <a:solidFill>
                  <a:srgbClr val="0070C0"/>
                </a:solidFill>
                <a:latin typeface="Times New Roman" pitchFamily="18" charset="0"/>
                <a:cs typeface="Times New Roman" pitchFamily="18" charset="0"/>
              </a:rPr>
              <a:t>(</a:t>
            </a:r>
            <a:r>
              <a:rPr lang="ru-RU" sz="1800" b="1" i="1" dirty="0" err="1" smtClean="0">
                <a:solidFill>
                  <a:srgbClr val="0070C0"/>
                </a:solidFill>
                <a:latin typeface="Times New Roman" pitchFamily="18" charset="0"/>
                <a:cs typeface="Times New Roman" pitchFamily="18" charset="0"/>
              </a:rPr>
              <a:t>жапаси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масъала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школала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белч</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удилизиб</a:t>
            </a:r>
            <a:r>
              <a:rPr lang="ru-RU" sz="1800" b="1" i="1" dirty="0" smtClean="0">
                <a:solidFill>
                  <a:srgbClr val="0070C0"/>
                </a:solidFill>
                <a:latin typeface="Times New Roman" pitchFamily="18" charset="0"/>
                <a:cs typeface="Times New Roman" pitchFamily="18" charset="0"/>
              </a:rPr>
              <a:t>.</a:t>
            </a:r>
            <a:r>
              <a:rPr lang="ru-RU" sz="1800" b="1" i="1" dirty="0" smtClean="0">
                <a:latin typeface="Times New Roman" pitchFamily="18" charset="0"/>
                <a:cs typeface="Times New Roman" pitchFamily="18" charset="0"/>
              </a:rPr>
              <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   </a:t>
            </a:r>
            <a:endParaRPr lang="ru-RU" sz="1800" b="1" i="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69006"/>
          </a:xfrm>
        </p:spPr>
        <p:txBody>
          <a:bodyPr>
            <a:noAutofit/>
          </a:bodyPr>
          <a:lstStyle/>
          <a:p>
            <a:r>
              <a:rPr lang="ru-RU" sz="1800" dirty="0" smtClean="0">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Ишбарх</a:t>
            </a:r>
            <a:r>
              <a:rPr lang="en-US" sz="1800" b="1" i="1" dirty="0" smtClean="0">
                <a:solidFill>
                  <a:srgbClr val="0070C0"/>
                </a:solidFill>
                <a:latin typeface="Times New Roman" pitchFamily="18" charset="0"/>
                <a:cs typeface="Times New Roman" pitchFamily="18" charset="0"/>
              </a:rPr>
              <a:t>I</a:t>
            </a:r>
            <a:r>
              <a:rPr lang="ru-RU" sz="1800" b="1" i="1" dirty="0" smtClean="0">
                <a:solidFill>
                  <a:srgbClr val="0070C0"/>
                </a:solidFill>
                <a:latin typeface="Times New Roman" pitchFamily="18" charset="0"/>
                <a:cs typeface="Times New Roman" pitchFamily="18" charset="0"/>
              </a:rPr>
              <a:t>ила  </a:t>
            </a:r>
            <a:r>
              <a:rPr lang="ru-RU" sz="1800" b="1" i="1" dirty="0" err="1" smtClean="0">
                <a:solidFill>
                  <a:srgbClr val="0070C0"/>
                </a:solidFill>
                <a:latin typeface="Times New Roman" pitchFamily="18" charset="0"/>
                <a:cs typeface="Times New Roman" pitchFamily="18" charset="0"/>
              </a:rPr>
              <a:t>манзилизиб</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чарагарли</a:t>
            </a:r>
            <a:r>
              <a:rPr lang="ru-RU" sz="1800" b="1" i="1" dirty="0" smtClean="0">
                <a:solidFill>
                  <a:srgbClr val="0070C0"/>
                </a:solidFill>
                <a:latin typeface="Times New Roman" pitchFamily="18" charset="0"/>
                <a:cs typeface="Times New Roman" pitchFamily="18" charset="0"/>
              </a:rPr>
              <a:t>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нили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гьарил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муг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ялимлис</a:t>
            </a:r>
            <a:r>
              <a:rPr lang="ru-RU" sz="1800" b="1" i="1" dirty="0" smtClean="0">
                <a:solidFill>
                  <a:srgbClr val="0070C0"/>
                </a:solidFill>
                <a:latin typeface="Times New Roman" pitchFamily="18" charset="0"/>
                <a:cs typeface="Times New Roman" pitchFamily="18" charset="0"/>
              </a:rPr>
              <a:t>  ИКТ </a:t>
            </a:r>
            <a:r>
              <a:rPr lang="ru-RU" sz="1800" b="1" i="1" dirty="0" err="1" smtClean="0">
                <a:solidFill>
                  <a:srgbClr val="0070C0"/>
                </a:solidFill>
                <a:latin typeface="Times New Roman" pitchFamily="18" charset="0"/>
                <a:cs typeface="Times New Roman" pitchFamily="18" charset="0"/>
              </a:rPr>
              <a:t>пайдаладирес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дурсрачир</a:t>
            </a:r>
            <a:r>
              <a:rPr lang="ru-RU" sz="1800" b="1" i="1" dirty="0" smtClean="0">
                <a:solidFill>
                  <a:srgbClr val="0070C0"/>
                </a:solidFill>
                <a:latin typeface="Times New Roman" pitchFamily="18" charset="0"/>
                <a:cs typeface="Times New Roman" pitchFamily="18" charset="0"/>
              </a:rPr>
              <a:t>, сенах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енну</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илдани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бирули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ячихъси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иштях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духъеси</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err="1" smtClean="0">
                <a:solidFill>
                  <a:srgbClr val="0070C0"/>
                </a:solidFill>
                <a:latin typeface="Times New Roman" pitchFamily="18" charset="0"/>
                <a:cs typeface="Times New Roman" pitchFamily="18" charset="0"/>
              </a:rPr>
              <a:t>Дила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дарган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мезла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дурсрачир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ихтилат</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бирули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дурх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нази</a:t>
            </a:r>
            <a:r>
              <a:rPr lang="ru-RU" sz="1800" b="1" i="1" dirty="0" smtClean="0">
                <a:solidFill>
                  <a:srgbClr val="0070C0"/>
                </a:solidFill>
                <a:latin typeface="Times New Roman" pitchFamily="18" charset="0"/>
                <a:cs typeface="Times New Roman" pitchFamily="18" charset="0"/>
              </a:rPr>
              <a:t> , ну </a:t>
            </a:r>
            <a:r>
              <a:rPr lang="ru-RU" sz="1800" b="1" i="1" dirty="0" err="1" smtClean="0">
                <a:solidFill>
                  <a:srgbClr val="0070C0"/>
                </a:solidFill>
                <a:latin typeface="Times New Roman" pitchFamily="18" charset="0"/>
                <a:cs typeface="Times New Roman" pitchFamily="18" charset="0"/>
              </a:rPr>
              <a:t>ишгъуна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пикриличи</a:t>
            </a:r>
            <a:r>
              <a:rPr lang="ru-RU" sz="1800" b="1" i="1" dirty="0" smtClean="0">
                <a:solidFill>
                  <a:srgbClr val="0070C0"/>
                </a:solidFill>
                <a:latin typeface="Times New Roman" pitchFamily="18" charset="0"/>
                <a:cs typeface="Times New Roman" pitchFamily="18" charset="0"/>
              </a:rPr>
              <a:t>  рак</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ира</a:t>
            </a:r>
            <a:r>
              <a:rPr lang="ru-RU" sz="1800" b="1" i="1" dirty="0" smtClean="0">
                <a:solidFill>
                  <a:srgbClr val="0070C0"/>
                </a:solidFill>
                <a:latin typeface="Times New Roman" pitchFamily="18" charset="0"/>
                <a:cs typeface="Times New Roman" pitchFamily="18" charset="0"/>
              </a:rPr>
              <a:t> , </a:t>
            </a:r>
            <a:r>
              <a:rPr lang="ru-RU" sz="1800" b="1" i="1" dirty="0" smtClean="0">
                <a:solidFill>
                  <a:schemeClr val="accent1">
                    <a:lumMod val="75000"/>
                  </a:schemeClr>
                </a:solidFill>
                <a:latin typeface="Times New Roman" pitchFamily="18" charset="0"/>
                <a:cs typeface="Times New Roman" pitchFamily="18" charset="0"/>
              </a:rPr>
              <a:t>1</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чарагарли</a:t>
            </a:r>
            <a:r>
              <a:rPr lang="ru-RU" sz="1800" b="1" i="1" dirty="0" smtClean="0">
                <a:solidFill>
                  <a:srgbClr val="0070C0"/>
                </a:solidFill>
                <a:latin typeface="Times New Roman" pitchFamily="18" charset="0"/>
                <a:cs typeface="Times New Roman" pitchFamily="18" charset="0"/>
              </a:rPr>
              <a:t>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нили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гьарзабарес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дурх</a:t>
            </a:r>
            <a:r>
              <a:rPr lang="en-US" sz="1800" b="1" i="1" dirty="0" smtClean="0">
                <a:solidFill>
                  <a:srgbClr val="0070C0"/>
                </a:solidFill>
                <a:latin typeface="Times New Roman" pitchFamily="18" charset="0"/>
                <a:cs typeface="Times New Roman" pitchFamily="18" charset="0"/>
              </a:rPr>
              <a:t>I</a:t>
            </a:r>
            <a:r>
              <a:rPr lang="ru-RU" sz="1800" b="1" i="1" dirty="0" smtClean="0">
                <a:solidFill>
                  <a:srgbClr val="0070C0"/>
                </a:solidFill>
                <a:latin typeface="Times New Roman" pitchFamily="18" charset="0"/>
                <a:cs typeface="Times New Roman" pitchFamily="18" charset="0"/>
              </a:rPr>
              <a:t>нала </a:t>
            </a:r>
            <a:r>
              <a:rPr lang="ru-RU" sz="1800" b="1" i="1" dirty="0" err="1" smtClean="0">
                <a:solidFill>
                  <a:srgbClr val="0070C0"/>
                </a:solidFill>
                <a:latin typeface="Times New Roman" pitchFamily="18" charset="0"/>
                <a:cs typeface="Times New Roman" pitchFamily="18" charset="0"/>
              </a:rPr>
              <a:t>багьудила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даража</a:t>
            </a:r>
            <a:r>
              <a:rPr lang="ru-RU" sz="1800" b="1" i="1" dirty="0" smtClean="0">
                <a:solidFill>
                  <a:srgbClr val="0070C0"/>
                </a:solidFill>
                <a:latin typeface="Times New Roman" pitchFamily="18" charset="0"/>
                <a:cs typeface="Times New Roman" pitchFamily="18" charset="0"/>
              </a:rPr>
              <a:t>,</a:t>
            </a:r>
            <a:r>
              <a:rPr lang="ru-RU" sz="1800" b="1" i="1" dirty="0" smtClean="0">
                <a:solidFill>
                  <a:schemeClr val="accent1">
                    <a:lumMod val="75000"/>
                  </a:schemeClr>
                </a:solidFill>
                <a:latin typeface="Times New Roman" pitchFamily="18" charset="0"/>
                <a:cs typeface="Times New Roman" pitchFamily="18" charset="0"/>
              </a:rPr>
              <a:t> 2) </a:t>
            </a:r>
            <a:r>
              <a:rPr lang="ru-RU" sz="1800" b="1" i="1" dirty="0" err="1" smtClean="0">
                <a:solidFill>
                  <a:srgbClr val="0070C0"/>
                </a:solidFill>
                <a:latin typeface="Times New Roman" pitchFamily="18" charset="0"/>
                <a:cs typeface="Times New Roman" pitchFamily="18" charset="0"/>
              </a:rPr>
              <a:t>халабарес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багьудила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мяг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ничебдеш</a:t>
            </a:r>
            <a:r>
              <a:rPr lang="ru-RU" sz="1800" b="1" i="1" dirty="0" smtClean="0">
                <a:solidFill>
                  <a:srgbClr val="0070C0"/>
                </a:solidFill>
                <a:latin typeface="Times New Roman" pitchFamily="18" charset="0"/>
                <a:cs typeface="Times New Roman" pitchFamily="18" charset="0"/>
              </a:rPr>
              <a:t> , </a:t>
            </a:r>
            <a:r>
              <a:rPr lang="ru-RU" sz="1800" b="1" i="1" dirty="0" smtClean="0">
                <a:solidFill>
                  <a:schemeClr val="accent1">
                    <a:lumMod val="75000"/>
                  </a:schemeClr>
                </a:solidFill>
                <a:latin typeface="Times New Roman" pitchFamily="18" charset="0"/>
                <a:cs typeface="Times New Roman" pitchFamily="18" charset="0"/>
              </a:rPr>
              <a:t>3) </a:t>
            </a:r>
            <a:r>
              <a:rPr lang="ru-RU" sz="1800" b="1" i="1" dirty="0" err="1" smtClean="0">
                <a:solidFill>
                  <a:srgbClr val="0070C0"/>
                </a:solidFill>
                <a:latin typeface="Times New Roman" pitchFamily="18" charset="0"/>
                <a:cs typeface="Times New Roman" pitchFamily="18" charset="0"/>
              </a:rPr>
              <a:t>гьаладях</a:t>
            </a:r>
            <a:r>
              <a:rPr lang="en-US" sz="1800" b="1" i="1" dirty="0" smtClean="0">
                <a:solidFill>
                  <a:srgbClr val="0070C0"/>
                </a:solidFill>
                <a:latin typeface="Times New Roman" pitchFamily="18" charset="0"/>
                <a:cs typeface="Times New Roman" pitchFamily="18" charset="0"/>
              </a:rPr>
              <a:t>I</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ардукес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мезла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дяркъри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устадеш</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ИКТ  </a:t>
            </a:r>
            <a:r>
              <a:rPr lang="ru-RU" sz="1800" b="1" i="1" dirty="0" err="1" smtClean="0">
                <a:solidFill>
                  <a:srgbClr val="0070C0"/>
                </a:solidFill>
                <a:latin typeface="Times New Roman" pitchFamily="18" charset="0"/>
                <a:cs typeface="Times New Roman" pitchFamily="18" charset="0"/>
              </a:rPr>
              <a:t>дузахъни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дурсрачир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лугули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нушаб</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имкан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мурхьиэс</a:t>
            </a:r>
            <a:r>
              <a:rPr lang="ru-RU" sz="1800" b="1" i="1" dirty="0" smtClean="0">
                <a:solidFill>
                  <a:srgbClr val="0070C0"/>
                </a:solidFill>
                <a:latin typeface="Times New Roman" pitchFamily="18" charset="0"/>
                <a:cs typeface="Times New Roman" pitchFamily="18" charset="0"/>
              </a:rPr>
              <a:t>  дек</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арси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дунъялизи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вег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улбани</a:t>
            </a:r>
            <a:r>
              <a:rPr lang="ru-RU" sz="1800" b="1" i="1" dirty="0" smtClean="0">
                <a:solidFill>
                  <a:srgbClr val="0070C0"/>
                </a:solidFill>
                <a:latin typeface="Times New Roman" pitchFamily="18" charset="0"/>
                <a:cs typeface="Times New Roman" pitchFamily="18" charset="0"/>
              </a:rPr>
              <a:t>  ил </a:t>
            </a:r>
            <a:r>
              <a:rPr lang="ru-RU" sz="1800" b="1" i="1" dirty="0" err="1" smtClean="0">
                <a:solidFill>
                  <a:srgbClr val="0070C0"/>
                </a:solidFill>
                <a:latin typeface="Times New Roman" pitchFamily="18" charset="0"/>
                <a:cs typeface="Times New Roman" pitchFamily="18" charset="0"/>
              </a:rPr>
              <a:t>чебаэс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виэс</a:t>
            </a:r>
            <a:r>
              <a:rPr lang="ru-RU" sz="1800" b="1" i="1" dirty="0" smtClean="0">
                <a:solidFill>
                  <a:srgbClr val="0070C0"/>
                </a:solidFill>
                <a:latin typeface="Times New Roman" pitchFamily="18" charset="0"/>
                <a:cs typeface="Times New Roman" pitchFamily="18" charset="0"/>
              </a:rPr>
              <a:t> бут</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акьянчи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сегъуна-биалра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байрамла</a:t>
            </a:r>
            <a:r>
              <a:rPr lang="ru-RU" sz="1800" b="1" i="1" dirty="0" smtClean="0">
                <a:solidFill>
                  <a:srgbClr val="0070C0"/>
                </a:solidFill>
                <a:latin typeface="Times New Roman" pitchFamily="18" charset="0"/>
                <a:cs typeface="Times New Roman" pitchFamily="18" charset="0"/>
              </a:rPr>
              <a:t>,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ядатла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Компьютерла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лерти</a:t>
            </a:r>
            <a:r>
              <a:rPr lang="ru-RU" sz="1800" b="1" i="1" dirty="0" smtClean="0">
                <a:solidFill>
                  <a:srgbClr val="0070C0"/>
                </a:solidFill>
                <a:latin typeface="Times New Roman" pitchFamily="18" charset="0"/>
                <a:cs typeface="Times New Roman" pitchFamily="18" charset="0"/>
              </a:rPr>
              <a:t>  сари </a:t>
            </a:r>
            <a:r>
              <a:rPr lang="ru-RU" sz="1800" b="1" i="1" dirty="0" err="1" smtClean="0">
                <a:solidFill>
                  <a:srgbClr val="0070C0"/>
                </a:solidFill>
                <a:latin typeface="Times New Roman" pitchFamily="18" charset="0"/>
                <a:cs typeface="Times New Roman" pitchFamily="18" charset="0"/>
              </a:rPr>
              <a:t>даарицад</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имканти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ак</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ахъес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ункъти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янчила</a:t>
            </a:r>
            <a:r>
              <a:rPr lang="ru-RU" sz="1800" b="1" i="1" dirty="0" smtClean="0">
                <a:solidFill>
                  <a:srgbClr val="0070C0"/>
                </a:solidFill>
                <a:latin typeface="Times New Roman" pitchFamily="18" charset="0"/>
                <a:cs typeface="Times New Roman" pitchFamily="18" charset="0"/>
              </a:rPr>
              <a:t>  т</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алабуни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илдази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иргъахъес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орфографиялашалти</a:t>
            </a:r>
            <a:r>
              <a:rPr lang="ru-RU" sz="1800" b="1" i="1" dirty="0" smtClean="0">
                <a:solidFill>
                  <a:srgbClr val="0070C0"/>
                </a:solidFill>
                <a:latin typeface="Times New Roman" pitchFamily="18" charset="0"/>
                <a:cs typeface="Times New Roman" pitchFamily="18" charset="0"/>
              </a:rPr>
              <a:t>(</a:t>
            </a:r>
            <a:r>
              <a:rPr lang="ru-RU" sz="1800" b="1" i="1" dirty="0" err="1" smtClean="0">
                <a:solidFill>
                  <a:srgbClr val="0070C0"/>
                </a:solidFill>
                <a:latin typeface="Times New Roman" pitchFamily="18" charset="0"/>
                <a:cs typeface="Times New Roman" pitchFamily="18" charset="0"/>
              </a:rPr>
              <a:t>ишаралашалти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тях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яр-кьяйдурти</a:t>
            </a:r>
            <a:r>
              <a:rPr lang="ru-RU" sz="1800" b="1" i="1" dirty="0" smtClean="0">
                <a:solidFill>
                  <a:srgbClr val="0070C0"/>
                </a:solidFill>
                <a:latin typeface="Times New Roman" pitchFamily="18" charset="0"/>
                <a:cs typeface="Times New Roman" pitchFamily="18" charset="0"/>
              </a:rPr>
              <a:t>. </a:t>
            </a:r>
            <a:br>
              <a:rPr lang="ru-RU" sz="1800" b="1" i="1" dirty="0" smtClean="0">
                <a:solidFill>
                  <a:srgbClr val="0070C0"/>
                </a:solidFill>
                <a:latin typeface="Times New Roman" pitchFamily="18" charset="0"/>
                <a:cs typeface="Times New Roman" pitchFamily="18" charset="0"/>
              </a:rPr>
            </a:br>
            <a:r>
              <a:rPr lang="ru-RU" sz="1800" b="1" i="1" dirty="0" err="1" smtClean="0">
                <a:solidFill>
                  <a:srgbClr val="0070C0"/>
                </a:solidFill>
                <a:latin typeface="Times New Roman" pitchFamily="18" charset="0"/>
                <a:cs typeface="Times New Roman" pitchFamily="18" charset="0"/>
              </a:rPr>
              <a:t>Бурсидирути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программабазир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дузахъес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вирули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сай</a:t>
            </a:r>
            <a:r>
              <a:rPr lang="ru-RU" sz="1800" b="1" i="1" dirty="0" smtClean="0">
                <a:solidFill>
                  <a:srgbClr val="0070C0"/>
                </a:solidFill>
                <a:latin typeface="Times New Roman" pitchFamily="18" charset="0"/>
                <a:cs typeface="Times New Roman" pitchFamily="18" charset="0"/>
              </a:rPr>
              <a:t> дек</a:t>
            </a:r>
            <a:r>
              <a:rPr lang="en-US" sz="1800" b="1" i="1" dirty="0" smtClean="0">
                <a:solidFill>
                  <a:srgbClr val="0070C0"/>
                </a:solidFill>
                <a:latin typeface="Times New Roman" pitchFamily="18" charset="0"/>
                <a:cs typeface="Times New Roman" pitchFamily="18" charset="0"/>
              </a:rPr>
              <a:t>I</a:t>
            </a:r>
            <a:r>
              <a:rPr lang="ru-RU" sz="1800" b="1" i="1" dirty="0" smtClean="0">
                <a:solidFill>
                  <a:srgbClr val="0070C0"/>
                </a:solidFill>
                <a:latin typeface="Times New Roman" pitchFamily="18" charset="0"/>
                <a:cs typeface="Times New Roman" pitchFamily="18" charset="0"/>
              </a:rPr>
              <a:t>ар-дек</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арти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чебаъла</a:t>
            </a:r>
            <a:r>
              <a:rPr lang="ru-RU" sz="1800" b="1" i="1" dirty="0" smtClean="0">
                <a:solidFill>
                  <a:srgbClr val="0070C0"/>
                </a:solidFill>
                <a:latin typeface="Times New Roman" pitchFamily="18" charset="0"/>
                <a:cs typeface="Times New Roman" pitchFamily="18" charset="0"/>
              </a:rPr>
              <a:t>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ниахъала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Илдачил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чедиахъес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вирули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сай</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таблицаби</a:t>
            </a:r>
            <a:r>
              <a:rPr lang="ru-RU" sz="1800" b="1" i="1" dirty="0" smtClean="0">
                <a:solidFill>
                  <a:srgbClr val="0070C0"/>
                </a:solidFill>
                <a:latin typeface="Times New Roman" pitchFamily="18" charset="0"/>
                <a:cs typeface="Times New Roman" pitchFamily="18" charset="0"/>
              </a:rPr>
              <a:t> , </a:t>
            </a:r>
            <a:r>
              <a:rPr lang="ru-RU" sz="1800" b="1" i="1" dirty="0" err="1" smtClean="0">
                <a:solidFill>
                  <a:srgbClr val="0070C0"/>
                </a:solidFill>
                <a:latin typeface="Times New Roman" pitchFamily="18" charset="0"/>
                <a:cs typeface="Times New Roman" pitchFamily="18" charset="0"/>
              </a:rPr>
              <a:t>схемаби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ва</a:t>
            </a:r>
            <a:r>
              <a:rPr lang="ru-RU" sz="1800" b="1" i="1" dirty="0" smtClean="0">
                <a:solidFill>
                  <a:srgbClr val="0070C0"/>
                </a:solidFill>
                <a:latin typeface="Times New Roman" pitchFamily="18" charset="0"/>
                <a:cs typeface="Times New Roman" pitchFamily="18" charset="0"/>
              </a:rPr>
              <a:t> дек</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арти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мезла</a:t>
            </a:r>
            <a:r>
              <a:rPr lang="ru-RU" sz="1800" b="1" i="1" dirty="0" smtClean="0">
                <a:solidFill>
                  <a:srgbClr val="0070C0"/>
                </a:solidFill>
                <a:latin typeface="Times New Roman" pitchFamily="18" charset="0"/>
                <a:cs typeface="Times New Roman" pitchFamily="18" charset="0"/>
              </a:rPr>
              <a:t>  сек</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луми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ранганала</a:t>
            </a:r>
            <a:r>
              <a:rPr lang="ru-RU" sz="1800" b="1" i="1" dirty="0" smtClean="0">
                <a:solidFill>
                  <a:srgbClr val="0070C0"/>
                </a:solidFill>
                <a:latin typeface="Times New Roman" pitchFamily="18" charset="0"/>
                <a:cs typeface="Times New Roman" pitchFamily="18" charset="0"/>
              </a:rPr>
              <a:t> ,т</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амрала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кумекличил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детарути</a:t>
            </a:r>
            <a:r>
              <a:rPr lang="ru-RU" sz="1800" b="1" i="1" dirty="0" smtClean="0">
                <a:solidFill>
                  <a:srgbClr val="0070C0"/>
                </a:solidFill>
                <a:latin typeface="Times New Roman" pitchFamily="18" charset="0"/>
                <a:cs typeface="Times New Roman" pitchFamily="18" charset="0"/>
              </a:rPr>
              <a:t>  сари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ячихъти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мисалти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Ахтардибарни</a:t>
            </a:r>
            <a:r>
              <a:rPr lang="ru-RU" sz="1800" b="1" i="1" dirty="0" smtClean="0">
                <a:solidFill>
                  <a:srgbClr val="0070C0"/>
                </a:solidFill>
                <a:latin typeface="Times New Roman" pitchFamily="18" charset="0"/>
                <a:cs typeface="Times New Roman" pitchFamily="18" charset="0"/>
              </a:rPr>
              <a:t>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елабад</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дашути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хъарбаркьунани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жигарбирули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буч</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антала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къайгъи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кабилзахъули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орфографиялашалси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улбала</a:t>
            </a:r>
            <a:r>
              <a:rPr lang="ru-RU" sz="1800" b="1" i="1" dirty="0" smtClean="0">
                <a:solidFill>
                  <a:srgbClr val="0070C0"/>
                </a:solidFill>
                <a:latin typeface="Times New Roman" pitchFamily="18" charset="0"/>
                <a:cs typeface="Times New Roman" pitchFamily="18" charset="0"/>
              </a:rPr>
              <a:t> шала.</a:t>
            </a:r>
            <a:endParaRPr lang="ru-RU" sz="1800" dirty="0">
              <a:solidFill>
                <a:srgbClr val="0070C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297634"/>
          </a:xfrm>
        </p:spPr>
        <p:txBody>
          <a:bodyPr>
            <a:noAutofit/>
          </a:bodyPr>
          <a:lstStyle/>
          <a:p>
            <a:r>
              <a:rPr lang="ru-RU" sz="1800" b="1" i="1" dirty="0" err="1" smtClean="0">
                <a:solidFill>
                  <a:schemeClr val="accent2">
                    <a:lumMod val="75000"/>
                  </a:schemeClr>
                </a:solidFill>
                <a:latin typeface="Times New Roman" pitchFamily="18" charset="0"/>
                <a:cs typeface="Times New Roman" pitchFamily="18" charset="0"/>
              </a:rPr>
              <a:t>Кроссвордуни</a:t>
            </a:r>
            <a:r>
              <a:rPr lang="ru-RU" sz="1800" b="1" i="1" dirty="0" smtClean="0">
                <a:solidFill>
                  <a:schemeClr val="accent2">
                    <a:lumMod val="75000"/>
                  </a:schemeClr>
                </a:solidFill>
                <a:latin typeface="Times New Roman" pitchFamily="18" charset="0"/>
                <a:cs typeface="Times New Roman" pitchFamily="18" charset="0"/>
              </a:rPr>
              <a:t>, г</a:t>
            </a:r>
            <a:r>
              <a:rPr lang="en-US" sz="1800" b="1" i="1" dirty="0" smtClean="0">
                <a:solidFill>
                  <a:schemeClr val="accent2">
                    <a:lumMod val="75000"/>
                  </a:schemeClr>
                </a:solidFill>
                <a:latin typeface="Times New Roman" pitchFamily="18" charset="0"/>
                <a:cs typeface="Times New Roman" pitchFamily="18" charset="0"/>
              </a:rPr>
              <a:t>I</a:t>
            </a:r>
            <a:r>
              <a:rPr lang="ru-RU" sz="1800" b="1" i="1" dirty="0" err="1" smtClean="0">
                <a:solidFill>
                  <a:schemeClr val="accent2">
                    <a:lumMod val="75000"/>
                  </a:schemeClr>
                </a:solidFill>
                <a:latin typeface="Times New Roman" pitchFamily="18" charset="0"/>
                <a:cs typeface="Times New Roman" pitchFamily="18" charset="0"/>
              </a:rPr>
              <a:t>ячихъти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мисалти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суратуни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ахтардила</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хъарбаркьуни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дузахънила</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кьяйдуртани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руркъули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саби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дарсличи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иштях</a:t>
            </a:r>
            <a:r>
              <a:rPr lang="en-US" sz="1800" b="1" i="1" dirty="0" smtClean="0">
                <a:solidFill>
                  <a:schemeClr val="accent2">
                    <a:lumMod val="75000"/>
                  </a:schemeClr>
                </a:solidFill>
                <a:latin typeface="Times New Roman" pitchFamily="18" charset="0"/>
                <a:cs typeface="Times New Roman" pitchFamily="18" charset="0"/>
              </a:rPr>
              <a:t>I</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бирули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саби</a:t>
            </a:r>
            <a:r>
              <a:rPr lang="ru-RU" sz="1800" b="1" i="1" dirty="0" smtClean="0">
                <a:solidFill>
                  <a:schemeClr val="accent2">
                    <a:lumMod val="75000"/>
                  </a:schemeClr>
                </a:solidFill>
                <a:latin typeface="Times New Roman" pitchFamily="18" charset="0"/>
                <a:cs typeface="Times New Roman" pitchFamily="18" charset="0"/>
              </a:rPr>
              <a:t> ил  </a:t>
            </a:r>
            <a:r>
              <a:rPr lang="ru-RU" sz="1800" b="1" i="1" dirty="0" err="1" smtClean="0">
                <a:solidFill>
                  <a:schemeClr val="accent2">
                    <a:lumMod val="75000"/>
                  </a:schemeClr>
                </a:solidFill>
                <a:latin typeface="Times New Roman" pitchFamily="18" charset="0"/>
                <a:cs typeface="Times New Roman" pitchFamily="18" charset="0"/>
              </a:rPr>
              <a:t>дарс</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х</a:t>
            </a:r>
            <a:r>
              <a:rPr lang="en-US" sz="1800" b="1" i="1" dirty="0" smtClean="0">
                <a:solidFill>
                  <a:schemeClr val="accent2">
                    <a:lumMod val="75000"/>
                  </a:schemeClr>
                </a:solidFill>
                <a:latin typeface="Times New Roman" pitchFamily="18" charset="0"/>
                <a:cs typeface="Times New Roman" pitchFamily="18" charset="0"/>
              </a:rPr>
              <a:t>I</a:t>
            </a:r>
            <a:r>
              <a:rPr lang="ru-RU" sz="1800" b="1" i="1" dirty="0" err="1" smtClean="0">
                <a:solidFill>
                  <a:schemeClr val="accent2">
                    <a:lumMod val="75000"/>
                  </a:schemeClr>
                </a:solidFill>
                <a:latin typeface="Times New Roman" pitchFamily="18" charset="0"/>
                <a:cs typeface="Times New Roman" pitchFamily="18" charset="0"/>
              </a:rPr>
              <a:t>яздухъеси</a:t>
            </a:r>
            <a:r>
              <a:rPr lang="ru-RU" sz="1800" b="1" i="1" dirty="0" smtClean="0">
                <a:solidFill>
                  <a:schemeClr val="accent2">
                    <a:lumMod val="75000"/>
                  </a:schemeClr>
                </a:solidFill>
                <a:latin typeface="Times New Roman" pitchFamily="18" charset="0"/>
                <a:cs typeface="Times New Roman" pitchFamily="18" charset="0"/>
              </a:rPr>
              <a:t>.  ИКТ </a:t>
            </a:r>
            <a:r>
              <a:rPr lang="ru-RU" sz="1800" b="1" i="1" dirty="0" err="1" smtClean="0">
                <a:solidFill>
                  <a:schemeClr val="accent2">
                    <a:lumMod val="75000"/>
                  </a:schemeClr>
                </a:solidFill>
                <a:latin typeface="Times New Roman" pitchFamily="18" charset="0"/>
                <a:cs typeface="Times New Roman" pitchFamily="18" charset="0"/>
              </a:rPr>
              <a:t>дузахъни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имц</a:t>
            </a:r>
            <a:r>
              <a:rPr lang="en-US" sz="1800" b="1" i="1" dirty="0" smtClean="0">
                <a:solidFill>
                  <a:schemeClr val="accent2">
                    <a:lumMod val="75000"/>
                  </a:schemeClr>
                </a:solidFill>
                <a:latin typeface="Times New Roman" pitchFamily="18" charset="0"/>
                <a:cs typeface="Times New Roman" pitchFamily="18" charset="0"/>
              </a:rPr>
              <a:t>I</a:t>
            </a:r>
            <a:r>
              <a:rPr lang="ru-RU" sz="1800" b="1" i="1" dirty="0" err="1" smtClean="0">
                <a:solidFill>
                  <a:schemeClr val="accent2">
                    <a:lumMod val="75000"/>
                  </a:schemeClr>
                </a:solidFill>
                <a:latin typeface="Times New Roman" pitchFamily="18" charset="0"/>
                <a:cs typeface="Times New Roman" pitchFamily="18" charset="0"/>
              </a:rPr>
              <a:t>аливан</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асар</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бирули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саби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муг</a:t>
            </a:r>
            <a:r>
              <a:rPr lang="en-US" sz="1800" b="1" i="1" dirty="0" smtClean="0">
                <a:solidFill>
                  <a:schemeClr val="accent2">
                    <a:lumMod val="75000"/>
                  </a:schemeClr>
                </a:solidFill>
                <a:latin typeface="Times New Roman" pitchFamily="18" charset="0"/>
                <a:cs typeface="Times New Roman" pitchFamily="18" charset="0"/>
              </a:rPr>
              <a:t>I</a:t>
            </a:r>
            <a:r>
              <a:rPr lang="ru-RU" sz="1800" b="1" i="1" dirty="0" err="1" smtClean="0">
                <a:solidFill>
                  <a:schemeClr val="accent2">
                    <a:lumMod val="75000"/>
                  </a:schemeClr>
                </a:solidFill>
                <a:latin typeface="Times New Roman" pitchFamily="18" charset="0"/>
                <a:cs typeface="Times New Roman" pitchFamily="18" charset="0"/>
              </a:rPr>
              <a:t>ялимли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х</a:t>
            </a:r>
            <a:r>
              <a:rPr lang="en-US" sz="1800" b="1" i="1" dirty="0" smtClean="0">
                <a:solidFill>
                  <a:schemeClr val="accent2">
                    <a:lumMod val="75000"/>
                  </a:schemeClr>
                </a:solidFill>
                <a:latin typeface="Times New Roman" pitchFamily="18" charset="0"/>
                <a:cs typeface="Times New Roman" pitchFamily="18" charset="0"/>
              </a:rPr>
              <a:t>I</a:t>
            </a:r>
            <a:r>
              <a:rPr lang="ru-RU" sz="1800" b="1" i="1" dirty="0" err="1" smtClean="0">
                <a:solidFill>
                  <a:schemeClr val="accent2">
                    <a:lumMod val="75000"/>
                  </a:schemeClr>
                </a:solidFill>
                <a:latin typeface="Times New Roman" pitchFamily="18" charset="0"/>
                <a:cs typeface="Times New Roman" pitchFamily="18" charset="0"/>
              </a:rPr>
              <a:t>ядурдирух</a:t>
            </a:r>
            <a:r>
              <a:rPr lang="en-US" sz="1800" b="1" i="1" dirty="0" smtClean="0">
                <a:solidFill>
                  <a:schemeClr val="accent2">
                    <a:lumMod val="75000"/>
                  </a:schemeClr>
                </a:solidFill>
                <a:latin typeface="Times New Roman" pitchFamily="18" charset="0"/>
                <a:cs typeface="Times New Roman" pitchFamily="18" charset="0"/>
              </a:rPr>
              <a:t>I</a:t>
            </a:r>
            <a:r>
              <a:rPr lang="ru-RU" sz="1800" b="1" i="1" dirty="0" smtClean="0">
                <a:solidFill>
                  <a:schemeClr val="accent2">
                    <a:lumMod val="75000"/>
                  </a:schemeClr>
                </a:solidFill>
                <a:latin typeface="Times New Roman" pitchFamily="18" charset="0"/>
                <a:cs typeface="Times New Roman" pitchFamily="18" charset="0"/>
              </a:rPr>
              <a:t>ели </a:t>
            </a:r>
            <a:r>
              <a:rPr lang="ru-RU" sz="1800" b="1" i="1" dirty="0" err="1" smtClean="0">
                <a:solidFill>
                  <a:schemeClr val="accent2">
                    <a:lumMod val="75000"/>
                  </a:schemeClr>
                </a:solidFill>
                <a:latin typeface="Times New Roman" pitchFamily="18" charset="0"/>
                <a:cs typeface="Times New Roman" pitchFamily="18" charset="0"/>
              </a:rPr>
              <a:t>жура-журала</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дурсри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дарс-чех</a:t>
            </a:r>
            <a:r>
              <a:rPr lang="en-US" sz="1800" b="1" i="1" dirty="0" smtClean="0">
                <a:solidFill>
                  <a:schemeClr val="accent2">
                    <a:lumMod val="75000"/>
                  </a:schemeClr>
                </a:solidFill>
                <a:latin typeface="Times New Roman" pitchFamily="18" charset="0"/>
                <a:cs typeface="Times New Roman" pitchFamily="18" charset="0"/>
              </a:rPr>
              <a:t>I</a:t>
            </a:r>
            <a:r>
              <a:rPr lang="ru-RU" sz="1800" b="1" i="1" dirty="0" smtClean="0">
                <a:solidFill>
                  <a:schemeClr val="accent2">
                    <a:lumMod val="75000"/>
                  </a:schemeClr>
                </a:solidFill>
                <a:latin typeface="Times New Roman" pitchFamily="18" charset="0"/>
                <a:cs typeface="Times New Roman" pitchFamily="18" charset="0"/>
              </a:rPr>
              <a:t>ерик</a:t>
            </a:r>
            <a:r>
              <a:rPr lang="en-US" sz="1800" b="1" i="1" dirty="0" smtClean="0">
                <a:solidFill>
                  <a:schemeClr val="accent2">
                    <a:lumMod val="75000"/>
                  </a:schemeClr>
                </a:solidFill>
                <a:latin typeface="Times New Roman" pitchFamily="18" charset="0"/>
                <a:cs typeface="Times New Roman" pitchFamily="18" charset="0"/>
              </a:rPr>
              <a:t>I</a:t>
            </a:r>
            <a:r>
              <a:rPr lang="ru-RU" sz="1800" b="1" i="1" dirty="0" smtClean="0">
                <a:solidFill>
                  <a:schemeClr val="accent2">
                    <a:lumMod val="75000"/>
                  </a:schemeClr>
                </a:solidFill>
                <a:latin typeface="Times New Roman" pitchFamily="18" charset="0"/>
                <a:cs typeface="Times New Roman" pitchFamily="18" charset="0"/>
              </a:rPr>
              <a:t>ни,  </a:t>
            </a:r>
            <a:r>
              <a:rPr lang="ru-RU" sz="1800" b="1" i="1" dirty="0" err="1" smtClean="0">
                <a:solidFill>
                  <a:schemeClr val="accent2">
                    <a:lumMod val="75000"/>
                  </a:schemeClr>
                </a:solidFill>
                <a:latin typeface="Times New Roman" pitchFamily="18" charset="0"/>
                <a:cs typeface="Times New Roman" pitchFamily="18" charset="0"/>
              </a:rPr>
              <a:t>дарс-бурсиирни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дарс</a:t>
            </a:r>
            <a:r>
              <a:rPr lang="ru-RU" sz="1800" b="1" i="1" dirty="0" smtClean="0">
                <a:solidFill>
                  <a:schemeClr val="accent2">
                    <a:lumMod val="75000"/>
                  </a:schemeClr>
                </a:solidFill>
                <a:latin typeface="Times New Roman" pitchFamily="18" charset="0"/>
                <a:cs typeface="Times New Roman" pitchFamily="18" charset="0"/>
              </a:rPr>
              <a:t>- экскурсия,  </a:t>
            </a:r>
            <a:r>
              <a:rPr lang="ru-RU" sz="1800" b="1" i="1" dirty="0" err="1" smtClean="0">
                <a:solidFill>
                  <a:schemeClr val="accent2">
                    <a:lumMod val="75000"/>
                  </a:schemeClr>
                </a:solidFill>
                <a:latin typeface="Times New Roman" pitchFamily="18" charset="0"/>
                <a:cs typeface="Times New Roman" pitchFamily="18" charset="0"/>
              </a:rPr>
              <a:t>презентацияби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дузахъни</a:t>
            </a:r>
            <a:r>
              <a:rPr lang="ru-RU" sz="1800" b="1" i="1" dirty="0" smtClean="0">
                <a:solidFill>
                  <a:schemeClr val="accent2">
                    <a:lumMod val="75000"/>
                  </a:schemeClr>
                </a:solidFill>
                <a:latin typeface="Times New Roman" pitchFamily="18" charset="0"/>
                <a:cs typeface="Times New Roman" pitchFamily="18" charset="0"/>
              </a:rPr>
              <a:t> , </a:t>
            </a:r>
            <a:r>
              <a:rPr lang="ru-RU" sz="1800" b="1" i="1" dirty="0" err="1" smtClean="0">
                <a:solidFill>
                  <a:schemeClr val="accent2">
                    <a:lumMod val="75000"/>
                  </a:schemeClr>
                </a:solidFill>
                <a:latin typeface="Times New Roman" pitchFamily="18" charset="0"/>
                <a:cs typeface="Times New Roman" pitchFamily="18" charset="0"/>
              </a:rPr>
              <a:t>илдани</a:t>
            </a:r>
            <a:r>
              <a:rPr lang="ru-RU" sz="1800" b="1" i="1" dirty="0" smtClean="0">
                <a:solidFill>
                  <a:schemeClr val="accent2">
                    <a:lumMod val="75000"/>
                  </a:schemeClr>
                </a:solidFill>
                <a:latin typeface="Times New Roman" pitchFamily="18" charset="0"/>
                <a:cs typeface="Times New Roman" pitchFamily="18" charset="0"/>
              </a:rPr>
              <a:t> буч</a:t>
            </a:r>
            <a:r>
              <a:rPr lang="en-US" sz="1800" b="1" i="1" dirty="0" smtClean="0">
                <a:solidFill>
                  <a:schemeClr val="accent2">
                    <a:lumMod val="75000"/>
                  </a:schemeClr>
                </a:solidFill>
                <a:latin typeface="Times New Roman" pitchFamily="18" charset="0"/>
                <a:cs typeface="Times New Roman" pitchFamily="18" charset="0"/>
              </a:rPr>
              <a:t>I</a:t>
            </a:r>
            <a:r>
              <a:rPr lang="ru-RU" sz="1800" b="1" i="1" dirty="0" smtClean="0">
                <a:solidFill>
                  <a:schemeClr val="accent2">
                    <a:lumMod val="75000"/>
                  </a:schemeClr>
                </a:solidFill>
                <a:latin typeface="Times New Roman" pitchFamily="18" charset="0"/>
                <a:cs typeface="Times New Roman" pitchFamily="18" charset="0"/>
              </a:rPr>
              <a:t>анти </a:t>
            </a:r>
            <a:r>
              <a:rPr lang="ru-RU" sz="1800" b="1" i="1" dirty="0" err="1" smtClean="0">
                <a:solidFill>
                  <a:schemeClr val="accent2">
                    <a:lumMod val="75000"/>
                  </a:schemeClr>
                </a:solidFill>
                <a:latin typeface="Times New Roman" pitchFamily="18" charset="0"/>
                <a:cs typeface="Times New Roman" pitchFamily="18" charset="0"/>
              </a:rPr>
              <a:t>бажардичебти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биру</a:t>
            </a:r>
            <a:r>
              <a:rPr lang="ru-RU" sz="1800" b="1" i="1" dirty="0" smtClean="0">
                <a:solidFill>
                  <a:schemeClr val="accent2">
                    <a:lumMod val="75000"/>
                  </a:schemeClr>
                </a:solidFill>
                <a:latin typeface="Times New Roman" pitchFamily="18" charset="0"/>
                <a:cs typeface="Times New Roman" pitchFamily="18" charset="0"/>
              </a:rPr>
              <a:t>.</a:t>
            </a:r>
            <a:br>
              <a:rPr lang="ru-RU" sz="1800" b="1" i="1" dirty="0" smtClean="0">
                <a:solidFill>
                  <a:schemeClr val="accent2">
                    <a:lumMod val="75000"/>
                  </a:schemeClr>
                </a:solidFill>
                <a:latin typeface="Times New Roman" pitchFamily="18" charset="0"/>
                <a:cs typeface="Times New Roman" pitchFamily="18" charset="0"/>
              </a:rPr>
            </a:br>
            <a:r>
              <a:rPr lang="ru-RU" sz="1800" b="1" i="1" dirty="0" err="1" smtClean="0">
                <a:solidFill>
                  <a:schemeClr val="accent2">
                    <a:lumMod val="75000"/>
                  </a:schemeClr>
                </a:solidFill>
                <a:latin typeface="Times New Roman" pitchFamily="18" charset="0"/>
                <a:cs typeface="Times New Roman" pitchFamily="18" charset="0"/>
              </a:rPr>
              <a:t>Дарган</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мезла</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ва</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литературала</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дурсрачир</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дузахъни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ишдигъунабти</a:t>
            </a:r>
            <a:r>
              <a:rPr lang="ru-RU" sz="1800" b="1" i="1" dirty="0" smtClean="0">
                <a:solidFill>
                  <a:schemeClr val="accent2">
                    <a:lumMod val="75000"/>
                  </a:schemeClr>
                </a:solidFill>
                <a:latin typeface="Times New Roman" pitchFamily="18" charset="0"/>
                <a:cs typeface="Times New Roman" pitchFamily="18" charset="0"/>
              </a:rPr>
              <a:t> компьютерный </a:t>
            </a:r>
            <a:r>
              <a:rPr lang="ru-RU" sz="1800" b="1" i="1" dirty="0" err="1" smtClean="0">
                <a:solidFill>
                  <a:schemeClr val="accent2">
                    <a:lumMod val="75000"/>
                  </a:schemeClr>
                </a:solidFill>
                <a:latin typeface="Times New Roman" pitchFamily="18" charset="0"/>
                <a:cs typeface="Times New Roman" pitchFamily="18" charset="0"/>
              </a:rPr>
              <a:t>технологиябани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лугули</a:t>
            </a:r>
            <a:r>
              <a:rPr lang="ru-RU" sz="1800" b="1" i="1" dirty="0" smtClean="0">
                <a:solidFill>
                  <a:schemeClr val="accent2">
                    <a:lumMod val="75000"/>
                  </a:schemeClr>
                </a:solidFill>
                <a:latin typeface="Times New Roman" pitchFamily="18" charset="0"/>
                <a:cs typeface="Times New Roman" pitchFamily="18" charset="0"/>
              </a:rPr>
              <a:t>  сари </a:t>
            </a:r>
            <a:r>
              <a:rPr lang="ru-RU" sz="1800" b="1" i="1" dirty="0" err="1" smtClean="0">
                <a:solidFill>
                  <a:schemeClr val="accent2">
                    <a:lumMod val="75000"/>
                  </a:schemeClr>
                </a:solidFill>
                <a:latin typeface="Times New Roman" pitchFamily="18" charset="0"/>
                <a:cs typeface="Times New Roman" pitchFamily="18" charset="0"/>
              </a:rPr>
              <a:t>наб</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имканти</a:t>
            </a:r>
            <a:r>
              <a:rPr lang="ru-RU" sz="1800" b="1" i="1" dirty="0" smtClean="0">
                <a:solidFill>
                  <a:schemeClr val="accent2">
                    <a:lumMod val="75000"/>
                  </a:schemeClr>
                </a:solidFill>
                <a:latin typeface="Times New Roman" pitchFamily="18" charset="0"/>
                <a:cs typeface="Times New Roman" pitchFamily="18" charset="0"/>
              </a:rPr>
              <a:t>:</a:t>
            </a:r>
            <a:r>
              <a:rPr lang="ru-RU" sz="1800" b="1" i="1" dirty="0" smtClean="0">
                <a:latin typeface="Times New Roman" pitchFamily="18" charset="0"/>
                <a:cs typeface="Times New Roman" pitchFamily="18" charset="0"/>
              </a:rPr>
              <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 </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сагати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мяг</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нубани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диц</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ахъес</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дурсри</a:t>
            </a:r>
            <a:r>
              <a:rPr lang="ru-RU" sz="1800" b="1" i="1" dirty="0" smtClean="0">
                <a:solidFill>
                  <a:srgbClr val="FF0000"/>
                </a:solidFill>
                <a:latin typeface="Times New Roman" pitchFamily="18" charset="0"/>
                <a:cs typeface="Times New Roman" pitchFamily="18" charset="0"/>
              </a:rPr>
              <a:t>;</a:t>
            </a:r>
            <a:br>
              <a:rPr lang="ru-RU" sz="1800" b="1" i="1" dirty="0" smtClean="0">
                <a:solidFill>
                  <a:srgbClr val="FF0000"/>
                </a:solidFill>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чеахъбирни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сагали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гъамиъни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алавчарси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дунъялизи</a:t>
            </a:r>
            <a:r>
              <a:rPr lang="ru-RU" sz="1800" b="1" i="1" dirty="0" smtClean="0">
                <a:solidFill>
                  <a:srgbClr val="FF0000"/>
                </a:solidFill>
                <a:latin typeface="Times New Roman" pitchFamily="18" charset="0"/>
                <a:cs typeface="Times New Roman" pitchFamily="18" charset="0"/>
              </a:rPr>
              <a:t>;</a:t>
            </a:r>
            <a:br>
              <a:rPr lang="ru-RU" sz="1800" b="1" i="1" dirty="0" smtClean="0">
                <a:solidFill>
                  <a:srgbClr val="FF0000"/>
                </a:solidFill>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 -компьютерный </a:t>
            </a:r>
            <a:r>
              <a:rPr lang="ru-RU" sz="1800" b="1" i="1" dirty="0" err="1" smtClean="0">
                <a:solidFill>
                  <a:srgbClr val="FF0000"/>
                </a:solidFill>
                <a:latin typeface="Times New Roman" pitchFamily="18" charset="0"/>
                <a:cs typeface="Times New Roman" pitchFamily="18" charset="0"/>
              </a:rPr>
              <a:t>программабазир</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устадеш</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алк</a:t>
            </a:r>
            <a:r>
              <a:rPr lang="en-US" sz="1800" b="1" i="1" dirty="0" smtClean="0">
                <a:solidFill>
                  <a:srgbClr val="FF0000"/>
                </a:solidFill>
                <a:latin typeface="Times New Roman" pitchFamily="18" charset="0"/>
                <a:cs typeface="Times New Roman" pitchFamily="18" charset="0"/>
              </a:rPr>
              <a:t>I</a:t>
            </a:r>
            <a:r>
              <a:rPr lang="ru-RU" sz="1800" b="1" i="1" dirty="0" smtClean="0">
                <a:solidFill>
                  <a:srgbClr val="FF0000"/>
                </a:solidFill>
                <a:latin typeface="Times New Roman" pitchFamily="18" charset="0"/>
                <a:cs typeface="Times New Roman" pitchFamily="18" charset="0"/>
              </a:rPr>
              <a:t>ни;</a:t>
            </a:r>
            <a:br>
              <a:rPr lang="ru-RU" sz="1800" b="1" i="1" dirty="0" smtClean="0">
                <a:solidFill>
                  <a:srgbClr val="FF0000"/>
                </a:solidFill>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 - </a:t>
            </a:r>
            <a:r>
              <a:rPr lang="ru-RU" sz="1800" b="1" i="1" dirty="0" err="1" smtClean="0">
                <a:solidFill>
                  <a:srgbClr val="FF0000"/>
                </a:solidFill>
                <a:latin typeface="Times New Roman" pitchFamily="18" charset="0"/>
                <a:cs typeface="Times New Roman" pitchFamily="18" charset="0"/>
              </a:rPr>
              <a:t>ца</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дякьличирад</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рашес</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сагаси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манзиличил</a:t>
            </a:r>
            <a:r>
              <a:rPr lang="ru-RU" sz="1800" b="1" i="1" dirty="0" smtClean="0">
                <a:solidFill>
                  <a:srgbClr val="FF0000"/>
                </a:solidFill>
                <a:latin typeface="Times New Roman" pitchFamily="18" charset="0"/>
                <a:cs typeface="Times New Roman" pitchFamily="18" charset="0"/>
              </a:rPr>
              <a:t>.</a:t>
            </a:r>
            <a:br>
              <a:rPr lang="ru-RU" sz="1800" b="1" i="1" dirty="0" smtClean="0">
                <a:solidFill>
                  <a:srgbClr val="FF0000"/>
                </a:solidFill>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
            </a:r>
            <a:br>
              <a:rPr lang="ru-RU" sz="1800" b="1" i="1" dirty="0" smtClean="0">
                <a:solidFill>
                  <a:srgbClr val="FF0000"/>
                </a:solidFill>
                <a:latin typeface="Times New Roman" pitchFamily="18" charset="0"/>
                <a:cs typeface="Times New Roman" pitchFamily="18" charset="0"/>
              </a:rPr>
            </a:b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Гьарил</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муг</a:t>
            </a:r>
            <a:r>
              <a:rPr lang="en-US" sz="1800" b="1" i="1" dirty="0" smtClean="0">
                <a:solidFill>
                  <a:schemeClr val="accent2">
                    <a:lumMod val="75000"/>
                  </a:schemeClr>
                </a:solidFill>
                <a:latin typeface="Times New Roman" pitchFamily="18" charset="0"/>
                <a:cs typeface="Times New Roman" pitchFamily="18" charset="0"/>
              </a:rPr>
              <a:t>I</a:t>
            </a:r>
            <a:r>
              <a:rPr lang="ru-RU" sz="1800" b="1" i="1" dirty="0" err="1" smtClean="0">
                <a:solidFill>
                  <a:schemeClr val="accent2">
                    <a:lumMod val="75000"/>
                  </a:schemeClr>
                </a:solidFill>
                <a:latin typeface="Times New Roman" pitchFamily="18" charset="0"/>
                <a:cs typeface="Times New Roman" pitchFamily="18" charset="0"/>
              </a:rPr>
              <a:t>ялимли</a:t>
            </a:r>
            <a:r>
              <a:rPr lang="ru-RU" sz="1800" b="1" i="1" dirty="0" smtClean="0">
                <a:solidFill>
                  <a:schemeClr val="accent2">
                    <a:lumMod val="75000"/>
                  </a:schemeClr>
                </a:solidFill>
                <a:latin typeface="Times New Roman" pitchFamily="18" charset="0"/>
                <a:cs typeface="Times New Roman" pitchFamily="18" charset="0"/>
              </a:rPr>
              <a:t>  бала ,</a:t>
            </a:r>
            <a:r>
              <a:rPr lang="ru-RU" sz="1800" b="1" i="1" dirty="0" err="1" smtClean="0">
                <a:solidFill>
                  <a:schemeClr val="accent2">
                    <a:lumMod val="75000"/>
                  </a:schemeClr>
                </a:solidFill>
                <a:latin typeface="Times New Roman" pitchFamily="18" charset="0"/>
                <a:cs typeface="Times New Roman" pitchFamily="18" charset="0"/>
              </a:rPr>
              <a:t>секьяйда</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жагабиру</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жигарбиру</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дарс</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презентациялизи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кадихьибти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видеоматериалтани</a:t>
            </a:r>
            <a:r>
              <a:rPr lang="ru-RU" sz="1800" b="1" i="1" dirty="0" smtClean="0">
                <a:solidFill>
                  <a:schemeClr val="accent2">
                    <a:lumMod val="75000"/>
                  </a:schemeClr>
                </a:solidFill>
                <a:latin typeface="Times New Roman" pitchFamily="18" charset="0"/>
                <a:cs typeface="Times New Roman" pitchFamily="18" charset="0"/>
              </a:rPr>
              <a:t>.</a:t>
            </a:r>
            <a:br>
              <a:rPr lang="ru-RU" sz="1800" b="1" i="1" dirty="0" smtClean="0">
                <a:solidFill>
                  <a:schemeClr val="accent2">
                    <a:lumMod val="75000"/>
                  </a:schemeClr>
                </a:solidFill>
                <a:latin typeface="Times New Roman" pitchFamily="18" charset="0"/>
                <a:cs typeface="Times New Roman" pitchFamily="18" charset="0"/>
              </a:rPr>
            </a:b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Нушани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чебиулра</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сегъуна</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биц</a:t>
            </a:r>
            <a:r>
              <a:rPr lang="en-US" sz="1800" b="1" i="1" dirty="0" smtClean="0">
                <a:solidFill>
                  <a:schemeClr val="accent2">
                    <a:lumMod val="75000"/>
                  </a:schemeClr>
                </a:solidFill>
                <a:latin typeface="Times New Roman" pitchFamily="18" charset="0"/>
                <a:cs typeface="Times New Roman" pitchFamily="18" charset="0"/>
              </a:rPr>
              <a:t>I</a:t>
            </a:r>
            <a:r>
              <a:rPr lang="ru-RU" sz="1800" b="1" i="1" dirty="0" err="1" smtClean="0">
                <a:solidFill>
                  <a:schemeClr val="accent2">
                    <a:lumMod val="75000"/>
                  </a:schemeClr>
                </a:solidFill>
                <a:latin typeface="Times New Roman" pitchFamily="18" charset="0"/>
                <a:cs typeface="Times New Roman" pitchFamily="18" charset="0"/>
              </a:rPr>
              <a:t>ибси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сабухъличи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детиркахъулра</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нуша</a:t>
            </a:r>
            <a:r>
              <a:rPr lang="ru-RU" sz="1800" b="1" i="1" dirty="0" smtClean="0">
                <a:solidFill>
                  <a:schemeClr val="accent2">
                    <a:lumMod val="75000"/>
                  </a:schemeClr>
                </a:solidFill>
                <a:latin typeface="Times New Roman" pitchFamily="18" charset="0"/>
                <a:cs typeface="Times New Roman" pitchFamily="18" charset="0"/>
              </a:rPr>
              <a:t> ИКТ </a:t>
            </a:r>
            <a:r>
              <a:rPr lang="ru-RU" sz="1800" b="1" i="1" dirty="0" err="1" smtClean="0">
                <a:solidFill>
                  <a:schemeClr val="accent2">
                    <a:lumMod val="75000"/>
                  </a:schemeClr>
                </a:solidFill>
                <a:latin typeface="Times New Roman" pitchFamily="18" charset="0"/>
                <a:cs typeface="Times New Roman" pitchFamily="18" charset="0"/>
              </a:rPr>
              <a:t>дузахъни</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даргала</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литературала</a:t>
            </a:r>
            <a:r>
              <a:rPr lang="ru-RU" sz="1800" b="1" i="1" dirty="0" smtClean="0">
                <a:solidFill>
                  <a:schemeClr val="accent2">
                    <a:lumMod val="75000"/>
                  </a:schemeClr>
                </a:solidFill>
                <a:latin typeface="Times New Roman" pitchFamily="18" charset="0"/>
                <a:cs typeface="Times New Roman" pitchFamily="18" charset="0"/>
              </a:rPr>
              <a:t> </a:t>
            </a:r>
            <a:r>
              <a:rPr lang="ru-RU" sz="1800" b="1" i="1" dirty="0" err="1" smtClean="0">
                <a:solidFill>
                  <a:schemeClr val="accent2">
                    <a:lumMod val="75000"/>
                  </a:schemeClr>
                </a:solidFill>
                <a:latin typeface="Times New Roman" pitchFamily="18" charset="0"/>
                <a:cs typeface="Times New Roman" pitchFamily="18" charset="0"/>
              </a:rPr>
              <a:t>дурсрачир</a:t>
            </a:r>
            <a:r>
              <a:rPr lang="ru-RU" sz="1800" b="1" i="1" dirty="0" smtClean="0">
                <a:solidFill>
                  <a:schemeClr val="accent2">
                    <a:lumMod val="75000"/>
                  </a:schemeClr>
                </a:solidFill>
                <a:latin typeface="Times New Roman" pitchFamily="18" charset="0"/>
                <a:cs typeface="Times New Roman" pitchFamily="18" charset="0"/>
              </a:rPr>
              <a:t>:</a:t>
            </a:r>
            <a:r>
              <a:rPr lang="ru-RU" sz="1800" b="1" i="1" dirty="0" smtClean="0">
                <a:solidFill>
                  <a:srgbClr val="FF0000"/>
                </a:solidFill>
                <a:latin typeface="Times New Roman" pitchFamily="18" charset="0"/>
                <a:cs typeface="Times New Roman" pitchFamily="18" charset="0"/>
              </a:rPr>
              <a:t/>
            </a:r>
            <a:br>
              <a:rPr lang="ru-RU" sz="1800" b="1" i="1" dirty="0" smtClean="0">
                <a:solidFill>
                  <a:srgbClr val="FF0000"/>
                </a:solidFill>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  </a:t>
            </a:r>
            <a:br>
              <a:rPr lang="ru-RU" sz="1800" b="1" i="1" dirty="0" smtClean="0">
                <a:solidFill>
                  <a:srgbClr val="FF0000"/>
                </a:solidFill>
                <a:latin typeface="Times New Roman" pitchFamily="18" charset="0"/>
                <a:cs typeface="Times New Roman" pitchFamily="18" charset="0"/>
              </a:rPr>
            </a:br>
            <a:endParaRPr lang="ru-RU" sz="1800" b="1" i="1" dirty="0">
              <a:solidFill>
                <a:srgbClr val="FF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7467600" cy="6369072"/>
          </a:xfrm>
        </p:spPr>
        <p:txBody>
          <a:bodyPr>
            <a:noAutofit/>
          </a:bodyPr>
          <a:lstStyle/>
          <a:p>
            <a:r>
              <a:rPr lang="ru-RU" sz="1800" b="1" i="1" dirty="0" smtClean="0">
                <a:solidFill>
                  <a:srgbClr val="FF0000"/>
                </a:solidFill>
                <a:latin typeface="Times New Roman" pitchFamily="18" charset="0"/>
                <a:cs typeface="Times New Roman" pitchFamily="18" charset="0"/>
              </a:rPr>
              <a:t>-</a:t>
            </a:r>
            <a:r>
              <a:rPr lang="ru-RU" sz="1800" b="1" i="1" dirty="0" err="1" smtClean="0">
                <a:solidFill>
                  <a:srgbClr val="FF0000"/>
                </a:solidFill>
                <a:latin typeface="Times New Roman" pitchFamily="18" charset="0"/>
                <a:cs typeface="Times New Roman" pitchFamily="18" charset="0"/>
              </a:rPr>
              <a:t>муг</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ялимлира</a:t>
            </a:r>
            <a:r>
              <a:rPr lang="ru-RU" sz="1800" b="1" i="1" dirty="0" smtClean="0">
                <a:solidFill>
                  <a:srgbClr val="FF0000"/>
                </a:solidFill>
                <a:latin typeface="Times New Roman" pitchFamily="18" charset="0"/>
                <a:cs typeface="Times New Roman" pitchFamily="18" charset="0"/>
              </a:rPr>
              <a:t> буч</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антанира</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чузир</a:t>
            </a:r>
            <a:r>
              <a:rPr lang="ru-RU" sz="1800" b="1" i="1" dirty="0" smtClean="0">
                <a:solidFill>
                  <a:srgbClr val="FF0000"/>
                </a:solidFill>
                <a:latin typeface="Times New Roman" pitchFamily="18" charset="0"/>
                <a:cs typeface="Times New Roman" pitchFamily="18" charset="0"/>
              </a:rPr>
              <a:t>  биография </a:t>
            </a:r>
            <a:r>
              <a:rPr lang="ru-RU" sz="1800" b="1" i="1" dirty="0" err="1" smtClean="0">
                <a:solidFill>
                  <a:srgbClr val="FF0000"/>
                </a:solidFill>
                <a:latin typeface="Times New Roman" pitchFamily="18" charset="0"/>
                <a:cs typeface="Times New Roman" pitchFamily="18" charset="0"/>
              </a:rPr>
              <a:t>ва</a:t>
            </a:r>
            <a:r>
              <a:rPr lang="ru-RU" sz="1800" b="1" i="1" dirty="0" smtClean="0">
                <a:solidFill>
                  <a:srgbClr val="FF0000"/>
                </a:solidFill>
                <a:latin typeface="Times New Roman" pitchFamily="18" charset="0"/>
                <a:cs typeface="Times New Roman" pitchFamily="18" charset="0"/>
              </a:rPr>
              <a:t> творчество дух</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надуцибти,презентацияби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алк</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ахъни</a:t>
            </a:r>
            <a:r>
              <a:rPr lang="ru-RU" sz="1800" b="1" i="1" dirty="0" smtClean="0">
                <a:solidFill>
                  <a:srgbClr val="FF0000"/>
                </a:solidFill>
                <a:latin typeface="Times New Roman" pitchFamily="18" charset="0"/>
                <a:cs typeface="Times New Roman" pitchFamily="18" charset="0"/>
              </a:rPr>
              <a:t>;</a:t>
            </a:r>
            <a:br>
              <a:rPr lang="ru-RU" sz="1800" b="1" i="1" dirty="0" smtClean="0">
                <a:solidFill>
                  <a:srgbClr val="FF0000"/>
                </a:solidFill>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
            </a:r>
            <a:br>
              <a:rPr lang="ru-RU" sz="1800" b="1" i="1" dirty="0" smtClean="0">
                <a:solidFill>
                  <a:srgbClr val="FF0000"/>
                </a:solidFill>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литературала</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НОУ-лизир</a:t>
            </a:r>
            <a:r>
              <a:rPr lang="ru-RU" sz="1800" b="1" i="1" dirty="0" smtClean="0">
                <a:solidFill>
                  <a:srgbClr val="FF0000"/>
                </a:solidFill>
                <a:latin typeface="Times New Roman" pitchFamily="18" charset="0"/>
                <a:cs typeface="Times New Roman" pitchFamily="18" charset="0"/>
              </a:rPr>
              <a:t>  бут</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акьяндеш</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дарес</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хьулбик</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ути</a:t>
            </a:r>
            <a:r>
              <a:rPr lang="ru-RU" sz="1800" b="1" i="1" dirty="0" smtClean="0">
                <a:solidFill>
                  <a:srgbClr val="FF0000"/>
                </a:solidFill>
                <a:latin typeface="Times New Roman" pitchFamily="18" charset="0"/>
                <a:cs typeface="Times New Roman" pitchFamily="18" charset="0"/>
              </a:rPr>
              <a:t> буч</a:t>
            </a:r>
            <a:r>
              <a:rPr lang="en-US" sz="1800" b="1" i="1" dirty="0" smtClean="0">
                <a:solidFill>
                  <a:srgbClr val="FF0000"/>
                </a:solidFill>
                <a:latin typeface="Times New Roman" pitchFamily="18" charset="0"/>
                <a:cs typeface="Times New Roman" pitchFamily="18" charset="0"/>
              </a:rPr>
              <a:t>I</a:t>
            </a:r>
            <a:r>
              <a:rPr lang="ru-RU" sz="1800" b="1" i="1" dirty="0" smtClean="0">
                <a:solidFill>
                  <a:srgbClr val="FF0000"/>
                </a:solidFill>
                <a:latin typeface="Times New Roman" pitchFamily="18" charset="0"/>
                <a:cs typeface="Times New Roman" pitchFamily="18" charset="0"/>
              </a:rPr>
              <a:t>анти </a:t>
            </a:r>
            <a:r>
              <a:rPr lang="ru-RU" sz="1800" b="1" i="1" dirty="0" err="1" smtClean="0">
                <a:solidFill>
                  <a:srgbClr val="FF0000"/>
                </a:solidFill>
                <a:latin typeface="Times New Roman" pitchFamily="18" charset="0"/>
                <a:cs typeface="Times New Roman" pitchFamily="18" charset="0"/>
              </a:rPr>
              <a:t>имц</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абирни</a:t>
            </a:r>
            <a:r>
              <a:rPr lang="ru-RU" sz="1800" b="1" i="1" dirty="0" smtClean="0">
                <a:solidFill>
                  <a:srgbClr val="FF0000"/>
                </a:solidFill>
                <a:latin typeface="Times New Roman" pitchFamily="18" charset="0"/>
                <a:cs typeface="Times New Roman" pitchFamily="18" charset="0"/>
              </a:rPr>
              <a:t>;</a:t>
            </a:r>
            <a:br>
              <a:rPr lang="ru-RU" sz="1800" b="1" i="1" dirty="0" smtClean="0">
                <a:solidFill>
                  <a:srgbClr val="FF0000"/>
                </a:solidFill>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
            </a:r>
            <a:br>
              <a:rPr lang="ru-RU" sz="1800" b="1" i="1" dirty="0" smtClean="0">
                <a:solidFill>
                  <a:srgbClr val="FF0000"/>
                </a:solidFill>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a:t>
            </a:r>
            <a:r>
              <a:rPr lang="ru-RU" sz="1800" b="1" i="1" dirty="0" err="1" smtClean="0">
                <a:solidFill>
                  <a:srgbClr val="FF0000"/>
                </a:solidFill>
                <a:latin typeface="Times New Roman" pitchFamily="18" charset="0"/>
                <a:cs typeface="Times New Roman" pitchFamily="18" charset="0"/>
              </a:rPr>
              <a:t>ахъбурцули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саби</a:t>
            </a:r>
            <a:r>
              <a:rPr lang="ru-RU" sz="1800" b="1" i="1" dirty="0" smtClean="0">
                <a:solidFill>
                  <a:srgbClr val="FF0000"/>
                </a:solidFill>
                <a:latin typeface="Times New Roman" pitchFamily="18" charset="0"/>
                <a:cs typeface="Times New Roman" pitchFamily="18" charset="0"/>
              </a:rPr>
              <a:t> буч</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ахънила</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кьиматдеш</a:t>
            </a:r>
            <a:r>
              <a:rPr lang="ru-RU" sz="1800" b="1" i="1" dirty="0" smtClean="0">
                <a:solidFill>
                  <a:srgbClr val="FF0000"/>
                </a:solidFill>
                <a:latin typeface="Times New Roman" pitchFamily="18" charset="0"/>
                <a:cs typeface="Times New Roman" pitchFamily="18" charset="0"/>
              </a:rPr>
              <a:t>;</a:t>
            </a:r>
            <a:br>
              <a:rPr lang="ru-RU" sz="1800" b="1" i="1" dirty="0" smtClean="0">
                <a:solidFill>
                  <a:srgbClr val="FF0000"/>
                </a:solidFill>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
            </a:r>
            <a:br>
              <a:rPr lang="ru-RU" sz="1800" b="1" i="1" dirty="0" smtClean="0">
                <a:solidFill>
                  <a:srgbClr val="FF0000"/>
                </a:solidFill>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-буч</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уси</a:t>
            </a:r>
            <a:r>
              <a:rPr lang="ru-RU" sz="1800" b="1" i="1" dirty="0" smtClean="0">
                <a:solidFill>
                  <a:srgbClr val="FF0000"/>
                </a:solidFill>
                <a:latin typeface="Times New Roman" pitchFamily="18" charset="0"/>
                <a:cs typeface="Times New Roman" pitchFamily="18" charset="0"/>
              </a:rPr>
              <a:t>  г</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илмуличи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иштях</a:t>
            </a:r>
            <a:r>
              <a:rPr lang="en-US" sz="1800" b="1" i="1" dirty="0" smtClean="0">
                <a:solidFill>
                  <a:srgbClr val="FF0000"/>
                </a:solidFill>
                <a:latin typeface="Times New Roman" pitchFamily="18" charset="0"/>
                <a:cs typeface="Times New Roman" pitchFamily="18" charset="0"/>
              </a:rPr>
              <a:t>I</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имц</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абирули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саби</a:t>
            </a:r>
            <a:r>
              <a:rPr lang="ru-RU" sz="1800" b="1" i="1" dirty="0" smtClean="0">
                <a:solidFill>
                  <a:srgbClr val="FF0000"/>
                </a:solidFill>
                <a:latin typeface="Times New Roman" pitchFamily="18" charset="0"/>
                <a:cs typeface="Times New Roman" pitchFamily="18" charset="0"/>
              </a:rPr>
              <a:t>;</a:t>
            </a:r>
            <a:br>
              <a:rPr lang="ru-RU" sz="1800" b="1" i="1" dirty="0" smtClean="0">
                <a:solidFill>
                  <a:srgbClr val="FF0000"/>
                </a:solidFill>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
            </a:r>
            <a:br>
              <a:rPr lang="ru-RU" sz="1800" b="1" i="1" dirty="0" smtClean="0">
                <a:solidFill>
                  <a:srgbClr val="FF0000"/>
                </a:solidFill>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a:t>
            </a:r>
            <a:r>
              <a:rPr lang="ru-RU" sz="1800" b="1" i="1" dirty="0" err="1" smtClean="0">
                <a:solidFill>
                  <a:srgbClr val="FF0000"/>
                </a:solidFill>
                <a:latin typeface="Times New Roman" pitchFamily="18" charset="0"/>
                <a:cs typeface="Times New Roman" pitchFamily="18" charset="0"/>
              </a:rPr>
              <a:t>аргъеслин</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баянбарес</a:t>
            </a:r>
            <a:r>
              <a:rPr lang="ru-RU" sz="1800" b="1" i="1" dirty="0" smtClean="0">
                <a:solidFill>
                  <a:srgbClr val="FF0000"/>
                </a:solidFill>
                <a:latin typeface="Times New Roman" pitchFamily="18" charset="0"/>
                <a:cs typeface="Times New Roman" pitchFamily="18" charset="0"/>
              </a:rPr>
              <a:t> материал;</a:t>
            </a:r>
            <a:r>
              <a:rPr lang="ru-RU" sz="1800" b="1" i="1" dirty="0" smtClean="0">
                <a:latin typeface="Times New Roman" pitchFamily="18" charset="0"/>
                <a:cs typeface="Times New Roman" pitchFamily="18" charset="0"/>
              </a:rPr>
              <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
            </a:r>
            <a:br>
              <a:rPr lang="ru-RU" sz="1800" b="1" i="1" dirty="0" smtClean="0">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Сагаси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кабирхьух</a:t>
            </a:r>
            <a:r>
              <a:rPr lang="en-US" sz="1800" b="1" i="1" dirty="0" smtClean="0">
                <a:solidFill>
                  <a:srgbClr val="0070C0"/>
                </a:solidFill>
                <a:latin typeface="Times New Roman" pitchFamily="18" charset="0"/>
                <a:cs typeface="Times New Roman" pitchFamily="18" charset="0"/>
              </a:rPr>
              <a:t>I</a:t>
            </a:r>
            <a:r>
              <a:rPr lang="ru-RU" sz="1800" b="1" i="1" dirty="0" smtClean="0">
                <a:solidFill>
                  <a:srgbClr val="0070C0"/>
                </a:solidFill>
                <a:latin typeface="Times New Roman" pitchFamily="18" charset="0"/>
                <a:cs typeface="Times New Roman" pitchFamily="18" charset="0"/>
              </a:rPr>
              <a:t>ели,  </a:t>
            </a:r>
            <a:r>
              <a:rPr lang="ru-RU" sz="1800" b="1" i="1" dirty="0" err="1" smtClean="0">
                <a:solidFill>
                  <a:srgbClr val="0070C0"/>
                </a:solidFill>
                <a:latin typeface="Times New Roman" pitchFamily="18" charset="0"/>
                <a:cs typeface="Times New Roman" pitchFamily="18" charset="0"/>
              </a:rPr>
              <a:t>презентациялизи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кадихьибти</a:t>
            </a:r>
            <a:r>
              <a:rPr lang="ru-RU" sz="1800" b="1" i="1" dirty="0" smtClean="0">
                <a:solidFill>
                  <a:srgbClr val="0070C0"/>
                </a:solidFill>
                <a:latin typeface="Times New Roman" pitchFamily="18" charset="0"/>
                <a:cs typeface="Times New Roman" pitchFamily="18" charset="0"/>
              </a:rPr>
              <a:t> интерактивный </a:t>
            </a:r>
            <a:r>
              <a:rPr lang="ru-RU" sz="1800" b="1" i="1" dirty="0" err="1" smtClean="0">
                <a:solidFill>
                  <a:srgbClr val="0070C0"/>
                </a:solidFill>
                <a:latin typeface="Times New Roman" pitchFamily="18" charset="0"/>
                <a:cs typeface="Times New Roman" pitchFamily="18" charset="0"/>
              </a:rPr>
              <a:t>доскаличир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нуни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пайдаладирули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рирус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чебаъла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мисалти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суратуни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видео-экскурсияби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Иш</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журани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барсбирули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сагаси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кабирхьнила</a:t>
            </a:r>
            <a:r>
              <a:rPr lang="ru-RU" sz="1800" b="1" i="1" dirty="0" smtClean="0">
                <a:solidFill>
                  <a:srgbClr val="0070C0"/>
                </a:solidFill>
                <a:latin typeface="Times New Roman" pitchFamily="18" charset="0"/>
                <a:cs typeface="Times New Roman" pitchFamily="18" charset="0"/>
              </a:rPr>
              <a:t> технология- </a:t>
            </a:r>
            <a:r>
              <a:rPr lang="ru-RU" sz="1800" b="1" i="1" dirty="0" err="1" smtClean="0">
                <a:solidFill>
                  <a:srgbClr val="0070C0"/>
                </a:solidFill>
                <a:latin typeface="Times New Roman" pitchFamily="18" charset="0"/>
                <a:cs typeface="Times New Roman" pitchFamily="18" charset="0"/>
              </a:rPr>
              <a:t>нуни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чеббурулра</a:t>
            </a:r>
            <a:r>
              <a:rPr lang="ru-RU" sz="1800" b="1" i="1" dirty="0" smtClean="0">
                <a:solidFill>
                  <a:srgbClr val="0070C0"/>
                </a:solidFill>
                <a:latin typeface="Times New Roman" pitchFamily="18" charset="0"/>
                <a:cs typeface="Times New Roman" pitchFamily="18" charset="0"/>
              </a:rPr>
              <a:t> буч</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антани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чебиусиличила</a:t>
            </a:r>
            <a:r>
              <a:rPr lang="ru-RU" sz="1800" b="1" i="1" dirty="0" smtClean="0">
                <a:solidFill>
                  <a:srgbClr val="0070C0"/>
                </a:solidFill>
                <a:latin typeface="Times New Roman" pitchFamily="18" charset="0"/>
                <a:cs typeface="Times New Roman" pitchFamily="18" charset="0"/>
              </a:rPr>
              <a:t>,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нили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диалли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дурулра</a:t>
            </a:r>
            <a:r>
              <a:rPr lang="ru-RU" sz="1800" b="1" i="1" dirty="0" smtClean="0">
                <a:solidFill>
                  <a:srgbClr val="0070C0"/>
                </a:solidFill>
                <a:latin typeface="Times New Roman" pitchFamily="18" charset="0"/>
                <a:cs typeface="Times New Roman" pitchFamily="18" charset="0"/>
              </a:rPr>
              <a:t>  дек</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арти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мисалтира</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Урус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мезлизир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кьяйда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нушани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интернетлизирад</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дахъал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касес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дирули</a:t>
            </a:r>
            <a:r>
              <a:rPr lang="ru-RU" sz="1800" b="1" i="1" dirty="0" smtClean="0">
                <a:solidFill>
                  <a:srgbClr val="0070C0"/>
                </a:solidFill>
                <a:latin typeface="Times New Roman" pitchFamily="18" charset="0"/>
                <a:cs typeface="Times New Roman" pitchFamily="18" charset="0"/>
              </a:rPr>
              <a:t> ах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енра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амма</a:t>
            </a:r>
            <a:r>
              <a:rPr lang="ru-RU" sz="1800" b="1" i="1" dirty="0" smtClean="0">
                <a:solidFill>
                  <a:srgbClr val="0070C0"/>
                </a:solidFill>
                <a:latin typeface="Times New Roman" pitchFamily="18" charset="0"/>
                <a:cs typeface="Times New Roman" pitchFamily="18" charset="0"/>
              </a:rPr>
              <a:t> т</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алабдарес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дирулра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суратуни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чебаъла</a:t>
            </a:r>
            <a:r>
              <a:rPr lang="ru-RU" sz="1800" b="1" i="1" dirty="0" smtClean="0">
                <a:solidFill>
                  <a:srgbClr val="0070C0"/>
                </a:solidFill>
                <a:latin typeface="Times New Roman" pitchFamily="18" charset="0"/>
                <a:cs typeface="Times New Roman" pitchFamily="18" charset="0"/>
              </a:rPr>
              <a:t>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ниахълуми</a:t>
            </a:r>
            <a:r>
              <a:rPr lang="ru-RU" sz="1800" b="1" i="1" dirty="0" smtClean="0">
                <a:solidFill>
                  <a:srgbClr val="0070C0"/>
                </a:solidFill>
                <a:latin typeface="Times New Roman" pitchFamily="18" charset="0"/>
                <a:cs typeface="Times New Roman" pitchFamily="18" charset="0"/>
              </a:rPr>
              <a:t>.</a:t>
            </a:r>
            <a:endParaRPr lang="ru-RU" sz="1800" b="1" i="1" dirty="0">
              <a:solidFill>
                <a:srgbClr val="0070C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154758"/>
          </a:xfrm>
        </p:spPr>
        <p:txBody>
          <a:bodyPr>
            <a:noAutofit/>
          </a:bodyPr>
          <a:lstStyle/>
          <a:p>
            <a:r>
              <a:rPr lang="ru-RU" sz="1800" b="1" i="1" dirty="0" err="1" smtClean="0">
                <a:solidFill>
                  <a:srgbClr val="0070C0"/>
                </a:solidFill>
                <a:latin typeface="Times New Roman" pitchFamily="18" charset="0"/>
                <a:cs typeface="Times New Roman" pitchFamily="18" charset="0"/>
              </a:rPr>
              <a:t>Илдала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кумекличил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муг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ялимли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вирули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сай</a:t>
            </a:r>
            <a:r>
              <a:rPr lang="ru-RU" sz="1800" b="1" i="1" dirty="0" smtClean="0">
                <a:solidFill>
                  <a:srgbClr val="0070C0"/>
                </a:solidFill>
                <a:latin typeface="Times New Roman" pitchFamily="18" charset="0"/>
                <a:cs typeface="Times New Roman" pitchFamily="18" charset="0"/>
              </a:rPr>
              <a:t> презентация </a:t>
            </a:r>
            <a:r>
              <a:rPr lang="ru-RU" sz="1800" b="1" i="1" dirty="0" err="1" smtClean="0">
                <a:solidFill>
                  <a:srgbClr val="0070C0"/>
                </a:solidFill>
                <a:latin typeface="Times New Roman" pitchFamily="18" charset="0"/>
                <a:cs typeface="Times New Roman" pitchFamily="18" charset="0"/>
              </a:rPr>
              <a:t>х</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ядурбарес</a:t>
            </a:r>
            <a:r>
              <a:rPr lang="ru-RU" sz="1800" b="1" i="1" dirty="0" smtClean="0">
                <a:solidFill>
                  <a:srgbClr val="0070C0"/>
                </a:solidFill>
                <a:latin typeface="Times New Roman" pitchFamily="18" charset="0"/>
                <a:cs typeface="Times New Roman" pitchFamily="18" charset="0"/>
              </a:rPr>
              <a:t>,  буч</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антани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рефератуни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докладуни</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r>
            <a:br>
              <a:rPr lang="ru-RU" sz="1800" b="1" i="1" dirty="0" smtClean="0">
                <a:solidFill>
                  <a:srgbClr val="0070C0"/>
                </a:solidFill>
                <a:latin typeface="Times New Roman" pitchFamily="18" charset="0"/>
                <a:cs typeface="Times New Roman" pitchFamily="18" charset="0"/>
              </a:rPr>
            </a:br>
            <a:r>
              <a:rPr lang="ru-RU" sz="1800" b="1" i="1" dirty="0" err="1" smtClean="0">
                <a:solidFill>
                  <a:srgbClr val="0070C0"/>
                </a:solidFill>
                <a:latin typeface="Times New Roman" pitchFamily="18" charset="0"/>
                <a:cs typeface="Times New Roman" pitchFamily="18" charset="0"/>
              </a:rPr>
              <a:t>Компьютерли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нушаб</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лугути</a:t>
            </a:r>
            <a:r>
              <a:rPr lang="ru-RU" sz="1800" b="1" i="1" dirty="0" smtClean="0">
                <a:solidFill>
                  <a:srgbClr val="0070C0"/>
                </a:solidFill>
                <a:latin typeface="Times New Roman" pitchFamily="18" charset="0"/>
                <a:cs typeface="Times New Roman" pitchFamily="18" charset="0"/>
              </a:rPr>
              <a:t>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яг</a:t>
            </a:r>
            <a:r>
              <a:rPr lang="en-US" sz="1800" b="1" i="1" dirty="0" err="1"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ниахълумани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ирзули</a:t>
            </a:r>
            <a:r>
              <a:rPr lang="ru-RU" sz="1800" b="1" i="1" dirty="0" smtClean="0">
                <a:solidFill>
                  <a:srgbClr val="0070C0"/>
                </a:solidFill>
                <a:latin typeface="Times New Roman" pitchFamily="18" charset="0"/>
                <a:cs typeface="Times New Roman" pitchFamily="18" charset="0"/>
              </a:rPr>
              <a:t>  сари  </a:t>
            </a:r>
            <a:r>
              <a:rPr lang="ru-RU" sz="1800" b="1" i="1" dirty="0" err="1" smtClean="0">
                <a:solidFill>
                  <a:srgbClr val="0070C0"/>
                </a:solidFill>
                <a:latin typeface="Times New Roman" pitchFamily="18" charset="0"/>
                <a:cs typeface="Times New Roman" pitchFamily="18" charset="0"/>
              </a:rPr>
              <a:t>чумал</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мурад</a:t>
            </a:r>
            <a:r>
              <a:rPr lang="ru-RU" sz="1800" b="1" i="1" dirty="0" smtClean="0">
                <a:solidFill>
                  <a:srgbClr val="0070C0"/>
                </a:solidFill>
                <a:latin typeface="Times New Roman" pitchFamily="18" charset="0"/>
                <a:cs typeface="Times New Roman" pitchFamily="18" charset="0"/>
              </a:rPr>
              <a:t>:</a:t>
            </a:r>
            <a:r>
              <a:rPr lang="ru-RU" sz="1800" b="1" i="1" dirty="0" smtClean="0">
                <a:latin typeface="Times New Roman" pitchFamily="18" charset="0"/>
                <a:cs typeface="Times New Roman" pitchFamily="18" charset="0"/>
              </a:rPr>
              <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
            </a:r>
            <a:br>
              <a:rPr lang="ru-RU" sz="1800" b="1" i="1" dirty="0" smtClean="0">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a:t>
            </a:r>
            <a:r>
              <a:rPr lang="ru-RU" sz="1800" b="1" i="1" dirty="0" err="1" smtClean="0">
                <a:solidFill>
                  <a:srgbClr val="FF0000"/>
                </a:solidFill>
                <a:latin typeface="Times New Roman" pitchFamily="18" charset="0"/>
                <a:cs typeface="Times New Roman" pitchFamily="18" charset="0"/>
              </a:rPr>
              <a:t>ахъбурцули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саби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муг</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ялимлара</a:t>
            </a:r>
            <a:r>
              <a:rPr lang="ru-RU" sz="1800" b="1" i="1" dirty="0" smtClean="0">
                <a:solidFill>
                  <a:srgbClr val="FF0000"/>
                </a:solidFill>
                <a:latin typeface="Times New Roman" pitchFamily="18" charset="0"/>
                <a:cs typeface="Times New Roman" pitchFamily="18" charset="0"/>
              </a:rPr>
              <a:t>  буч</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анталара</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х</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янчила</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сабухъчебдеш</a:t>
            </a:r>
            <a:r>
              <a:rPr lang="ru-RU" sz="1800" b="1" i="1" dirty="0" smtClean="0">
                <a:solidFill>
                  <a:srgbClr val="FF0000"/>
                </a:solidFill>
                <a:latin typeface="Times New Roman" pitchFamily="18" charset="0"/>
                <a:cs typeface="Times New Roman" pitchFamily="18" charset="0"/>
              </a:rPr>
              <a:t>;</a:t>
            </a:r>
            <a:br>
              <a:rPr lang="ru-RU" sz="1800" b="1" i="1" dirty="0" smtClean="0">
                <a:solidFill>
                  <a:srgbClr val="FF0000"/>
                </a:solidFill>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
            </a:r>
            <a:br>
              <a:rPr lang="ru-RU" sz="1800" b="1" i="1" dirty="0" smtClean="0">
                <a:solidFill>
                  <a:srgbClr val="FF0000"/>
                </a:solidFill>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a:t>
            </a:r>
            <a:r>
              <a:rPr lang="ru-RU" sz="1800" b="1" i="1" dirty="0" err="1" smtClean="0">
                <a:solidFill>
                  <a:srgbClr val="FF0000"/>
                </a:solidFill>
                <a:latin typeface="Times New Roman" pitchFamily="18" charset="0"/>
                <a:cs typeface="Times New Roman" pitchFamily="18" charset="0"/>
              </a:rPr>
              <a:t>Чебаъла</a:t>
            </a:r>
            <a:r>
              <a:rPr lang="ru-RU" sz="1800" b="1" i="1" dirty="0" smtClean="0">
                <a:solidFill>
                  <a:srgbClr val="FF0000"/>
                </a:solidFill>
                <a:latin typeface="Times New Roman" pitchFamily="18" charset="0"/>
                <a:cs typeface="Times New Roman" pitchFamily="18" charset="0"/>
              </a:rPr>
              <a:t> г</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яг</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ниахълумала</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кьадар</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халабиули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саби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дарсличиб</a:t>
            </a:r>
            <a:r>
              <a:rPr lang="ru-RU" sz="1800" b="1" i="1" dirty="0" smtClean="0">
                <a:solidFill>
                  <a:srgbClr val="FF0000"/>
                </a:solidFill>
                <a:latin typeface="Times New Roman" pitchFamily="18" charset="0"/>
                <a:cs typeface="Times New Roman" pitchFamily="18" charset="0"/>
              </a:rPr>
              <a:t>;</a:t>
            </a:r>
            <a:br>
              <a:rPr lang="ru-RU" sz="1800" b="1" i="1" dirty="0" smtClean="0">
                <a:solidFill>
                  <a:srgbClr val="FF0000"/>
                </a:solidFill>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
            </a:r>
            <a:br>
              <a:rPr lang="ru-RU" sz="1800" b="1" i="1" dirty="0" smtClean="0">
                <a:solidFill>
                  <a:srgbClr val="FF0000"/>
                </a:solidFill>
                <a:latin typeface="Times New Roman" pitchFamily="18" charset="0"/>
                <a:cs typeface="Times New Roman" pitchFamily="18" charset="0"/>
              </a:rPr>
            </a:br>
            <a:r>
              <a:rPr lang="ru-RU" sz="1800" b="1" i="1" dirty="0" smtClean="0">
                <a:solidFill>
                  <a:srgbClr val="FF0000"/>
                </a:solidFill>
                <a:latin typeface="Times New Roman" pitchFamily="18" charset="0"/>
                <a:cs typeface="Times New Roman" pitchFamily="18" charset="0"/>
              </a:rPr>
              <a:t>-</a:t>
            </a:r>
            <a:r>
              <a:rPr lang="ru-RU" sz="1800" b="1" i="1" dirty="0" err="1" smtClean="0">
                <a:solidFill>
                  <a:srgbClr val="FF0000"/>
                </a:solidFill>
                <a:latin typeface="Times New Roman" pitchFamily="18" charset="0"/>
                <a:cs typeface="Times New Roman" pitchFamily="18" charset="0"/>
              </a:rPr>
              <a:t>мях</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камбирули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саби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дарсличи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х</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ядурик</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уси</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муг</a:t>
            </a:r>
            <a:r>
              <a:rPr lang="en-US" sz="1800" b="1" i="1" dirty="0" smtClean="0">
                <a:solidFill>
                  <a:srgbClr val="FF0000"/>
                </a:solidFill>
                <a:latin typeface="Times New Roman" pitchFamily="18" charset="0"/>
                <a:cs typeface="Times New Roman" pitchFamily="18" charset="0"/>
              </a:rPr>
              <a:t>I</a:t>
            </a:r>
            <a:r>
              <a:rPr lang="ru-RU" sz="1800" b="1" i="1" dirty="0" err="1" smtClean="0">
                <a:solidFill>
                  <a:srgbClr val="FF0000"/>
                </a:solidFill>
                <a:latin typeface="Times New Roman" pitchFamily="18" charset="0"/>
                <a:cs typeface="Times New Roman" pitchFamily="18" charset="0"/>
              </a:rPr>
              <a:t>ялимла</a:t>
            </a:r>
            <a:r>
              <a:rPr lang="ru-RU" sz="1800" b="1" i="1" dirty="0" smtClean="0">
                <a:solidFill>
                  <a:srgbClr val="FF0000"/>
                </a:solidFill>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замана</a:t>
            </a:r>
            <a:r>
              <a:rPr lang="ru-RU" sz="1800" b="1" i="1" dirty="0" smtClean="0">
                <a:solidFill>
                  <a:srgbClr val="FF0000"/>
                </a:solidFill>
                <a:latin typeface="Times New Roman" pitchFamily="18" charset="0"/>
                <a:cs typeface="Times New Roman" pitchFamily="18" charset="0"/>
              </a:rPr>
              <a:t>.</a:t>
            </a:r>
            <a:r>
              <a:rPr lang="ru-RU" sz="1800" b="1" i="1" dirty="0" smtClean="0">
                <a:latin typeface="Times New Roman" pitchFamily="18" charset="0"/>
                <a:cs typeface="Times New Roman" pitchFamily="18" charset="0"/>
              </a:rPr>
              <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Дарган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мезла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литературала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муг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ялимис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чебуркъули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саби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кадизахъес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орфографиялашалти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пунктуациялашалти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устадеш</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дяркъри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давлачеббарес</a:t>
            </a:r>
            <a:r>
              <a:rPr lang="ru-RU" sz="1800" b="1" i="1" dirty="0" smtClean="0">
                <a:solidFill>
                  <a:srgbClr val="0070C0"/>
                </a:solidFill>
                <a:latin typeface="Times New Roman" pitchFamily="18" charset="0"/>
                <a:cs typeface="Times New Roman" pitchFamily="18" charset="0"/>
              </a:rPr>
              <a:t> буч</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антала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дугьбала</a:t>
            </a:r>
            <a:r>
              <a:rPr lang="ru-RU" sz="1800" b="1" i="1" dirty="0" smtClean="0">
                <a:solidFill>
                  <a:srgbClr val="0070C0"/>
                </a:solidFill>
                <a:latin typeface="Times New Roman" pitchFamily="18" charset="0"/>
                <a:cs typeface="Times New Roman" pitchFamily="18" charset="0"/>
              </a:rPr>
              <a:t> бек</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ахъ</a:t>
            </a:r>
            <a:r>
              <a:rPr lang="ru-RU" sz="1800" b="1" i="1" dirty="0" smtClean="0">
                <a:solidFill>
                  <a:srgbClr val="0070C0"/>
                </a:solidFill>
                <a:latin typeface="Times New Roman" pitchFamily="18" charset="0"/>
                <a:cs typeface="Times New Roman" pitchFamily="18" charset="0"/>
              </a:rPr>
              <a:t> , </a:t>
            </a:r>
            <a:r>
              <a:rPr lang="ru-RU" sz="1800" b="1" i="1" dirty="0" err="1" smtClean="0">
                <a:solidFill>
                  <a:srgbClr val="0070C0"/>
                </a:solidFill>
                <a:latin typeface="Times New Roman" pitchFamily="18" charset="0"/>
                <a:cs typeface="Times New Roman" pitchFamily="18" charset="0"/>
              </a:rPr>
              <a:t>бурсибарес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илди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иргъахъес</a:t>
            </a:r>
            <a:r>
              <a:rPr lang="ru-RU" sz="1800" b="1" i="1" dirty="0" smtClean="0">
                <a:solidFill>
                  <a:srgbClr val="0070C0"/>
                </a:solidFill>
                <a:latin typeface="Times New Roman" pitchFamily="18" charset="0"/>
                <a:cs typeface="Times New Roman" pitchFamily="18" charset="0"/>
              </a:rPr>
              <a:t> литературный </a:t>
            </a:r>
            <a:r>
              <a:rPr lang="ru-RU" sz="1800" b="1" i="1" dirty="0" err="1" smtClean="0">
                <a:solidFill>
                  <a:srgbClr val="0070C0"/>
                </a:solidFill>
                <a:latin typeface="Times New Roman" pitchFamily="18" charset="0"/>
                <a:cs typeface="Times New Roman" pitchFamily="18" charset="0"/>
              </a:rPr>
              <a:t>мезла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кьадар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бедес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дурх</a:t>
            </a:r>
            <a:r>
              <a:rPr lang="en-US" sz="1800" b="1" i="1" dirty="0" smtClean="0">
                <a:solidFill>
                  <a:srgbClr val="0070C0"/>
                </a:solidFill>
                <a:latin typeface="Times New Roman" pitchFamily="18" charset="0"/>
                <a:cs typeface="Times New Roman" pitchFamily="18" charset="0"/>
              </a:rPr>
              <a:t>I</a:t>
            </a:r>
            <a:r>
              <a:rPr lang="ru-RU" sz="1800" b="1" i="1" dirty="0" smtClean="0">
                <a:solidFill>
                  <a:srgbClr val="0070C0"/>
                </a:solidFill>
                <a:latin typeface="Times New Roman" pitchFamily="18" charset="0"/>
                <a:cs typeface="Times New Roman" pitchFamily="18" charset="0"/>
              </a:rPr>
              <a:t>нас </a:t>
            </a:r>
            <a:r>
              <a:rPr lang="ru-RU" sz="1800" b="1" i="1" dirty="0" err="1" smtClean="0">
                <a:solidFill>
                  <a:srgbClr val="0070C0"/>
                </a:solidFill>
                <a:latin typeface="Times New Roman" pitchFamily="18" charset="0"/>
                <a:cs typeface="Times New Roman" pitchFamily="18" charset="0"/>
              </a:rPr>
              <a:t>мезла</a:t>
            </a:r>
            <a:r>
              <a:rPr lang="ru-RU" sz="1800" b="1" i="1" dirty="0" smtClean="0">
                <a:solidFill>
                  <a:srgbClr val="0070C0"/>
                </a:solidFill>
                <a:latin typeface="Times New Roman" pitchFamily="18" charset="0"/>
                <a:cs typeface="Times New Roman" pitchFamily="18" charset="0"/>
              </a:rPr>
              <a:t> г</a:t>
            </a:r>
            <a:r>
              <a:rPr lang="en-US" sz="1800" b="1" i="1" dirty="0" smtClean="0">
                <a:solidFill>
                  <a:srgbClr val="0070C0"/>
                </a:solidFill>
                <a:latin typeface="Times New Roman" pitchFamily="18" charset="0"/>
                <a:cs typeface="Times New Roman" pitchFamily="18" charset="0"/>
              </a:rPr>
              <a:t>I</a:t>
            </a:r>
            <a:r>
              <a:rPr lang="ru-RU" sz="1800" b="1" i="1" dirty="0" err="1" smtClean="0">
                <a:solidFill>
                  <a:srgbClr val="0070C0"/>
                </a:solidFill>
                <a:latin typeface="Times New Roman" pitchFamily="18" charset="0"/>
                <a:cs typeface="Times New Roman" pitchFamily="18" charset="0"/>
              </a:rPr>
              <a:t>илмула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литературала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терминталичила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багьуди</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r>
            <a:br>
              <a:rPr lang="ru-RU" sz="1800" b="1" i="1" dirty="0" smtClean="0">
                <a:solidFill>
                  <a:srgbClr val="0070C0"/>
                </a:solidFill>
                <a:latin typeface="Times New Roman" pitchFamily="18" charset="0"/>
                <a:cs typeface="Times New Roman" pitchFamily="18" charset="0"/>
              </a:rPr>
            </a:br>
            <a:r>
              <a:rPr lang="ru-RU" sz="1800" b="1" i="1" dirty="0" err="1" smtClean="0">
                <a:solidFill>
                  <a:srgbClr val="0070C0"/>
                </a:solidFill>
                <a:latin typeface="Times New Roman" pitchFamily="18" charset="0"/>
                <a:cs typeface="Times New Roman" pitchFamily="18" charset="0"/>
              </a:rPr>
              <a:t>Чарагарти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кумекчибази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халдарес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вирар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илди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мурадуни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арзес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кумекдирути</a:t>
            </a:r>
            <a:r>
              <a:rPr lang="ru-RU" sz="1800" b="1" i="1" dirty="0" smtClean="0">
                <a:solidFill>
                  <a:srgbClr val="0070C0"/>
                </a:solidFill>
                <a:latin typeface="Times New Roman" pitchFamily="18" charset="0"/>
                <a:cs typeface="Times New Roman" pitchFamily="18" charset="0"/>
              </a:rPr>
              <a:t> ИКТ.</a:t>
            </a:r>
            <a:endParaRPr lang="ru-RU" sz="1800" b="1" i="1" dirty="0">
              <a:solidFill>
                <a:srgbClr val="0070C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Содержимое 3"/>
          <p:cNvSpPr>
            <a:spLocks noGrp="1"/>
          </p:cNvSpPr>
          <p:nvPr>
            <p:ph sz="quarter" idx="2"/>
          </p:nvPr>
        </p:nvSpPr>
        <p:spPr/>
        <p:txBody>
          <a:bodyPr/>
          <a:lstStyle/>
          <a:p>
            <a:endParaRPr lang="ru-RU" dirty="0"/>
          </a:p>
        </p:txBody>
      </p:sp>
      <p:pic>
        <p:nvPicPr>
          <p:cNvPr id="1026" name="Picture 2" descr="C:\Users\User\Desktop\20140428_114717.jpg"/>
          <p:cNvPicPr>
            <a:picLocks noChangeAspect="1" noChangeArrowheads="1"/>
          </p:cNvPicPr>
          <p:nvPr/>
        </p:nvPicPr>
        <p:blipFill>
          <a:blip r:embed="rId2" cstate="print"/>
          <a:srcRect/>
          <a:stretch>
            <a:fillRect/>
          </a:stretch>
        </p:blipFill>
        <p:spPr bwMode="auto">
          <a:xfrm>
            <a:off x="428596" y="1643050"/>
            <a:ext cx="3714776" cy="4500594"/>
          </a:xfrm>
          <a:prstGeom prst="rect">
            <a:avLst/>
          </a:prstGeom>
          <a:noFill/>
        </p:spPr>
      </p:pic>
      <p:pic>
        <p:nvPicPr>
          <p:cNvPr id="1027" name="Picture 3" descr="C:\Users\User\Desktop\20140428_114417.jpg"/>
          <p:cNvPicPr>
            <a:picLocks noChangeAspect="1" noChangeArrowheads="1"/>
          </p:cNvPicPr>
          <p:nvPr/>
        </p:nvPicPr>
        <p:blipFill>
          <a:blip r:embed="rId3" cstate="print"/>
          <a:srcRect/>
          <a:stretch>
            <a:fillRect/>
          </a:stretch>
        </p:blipFill>
        <p:spPr bwMode="auto">
          <a:xfrm>
            <a:off x="4286248" y="2214554"/>
            <a:ext cx="3643338" cy="400052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513</TotalTime>
  <Words>335</Words>
  <PresentationFormat>Экран (4:3)</PresentationFormat>
  <Paragraphs>10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Эркер</vt:lpstr>
      <vt:lpstr>Даргала литературала ва дарган мезла дурсрачир  ИКТ    пайдаладирни.                                  МБОУ АСОШ№1    МУГIЯЛИМ: Рабаданова Р.Г.                                                                              </vt:lpstr>
      <vt:lpstr>ИшхIела манзилизиб бегIлара мягIничебси ва аргъбаибси мурад саби  - гIелаб алкIуси жагьилтала наслулис чебетаибси бяркъра ,ахъси даражаличилси багьудира гIеббаахъни. Гьанна дакIудиубли сари сагати тяхIурти,кьяйдурти ва сагати гIягIниахълуми  дурсрачир пайдаладирес вирути.   Дарс   бучIантас    хIяздухъеси биахъес   мугIялимлис чебуркъар илди сагати тяхIурти дяркъес.  Илди  мурхьли  дугьнадулхъули сари  дарган  мезла ва  литературала   дурсрала   методикализира. Ил методикализи бухIнабулхъули саби  сагаси мягIна- компьютерные технологии или бикIуси. Гьанна имцIаливан  гьарил  школализир  лерли  сари  компьютерти, компьютерный классуни ,интернет.  ДурхIнани руркъули саби информатика бикIуси гIилму. Илбагьандан дарган мезла  дурсрачир илди дузахъес кункли  бирули саби.     Наб  бурес дигулра жура-журала сагадешлумачила дурсрачир  нушаб  мумпягIятдиэс  дирути. МугIялимла  компьютер лебли  биалли,илала  гьалар  ибхьули  сари халати  сагати ахърумби. Гьарил дарсличи хIядурдарес вирули  сай печататьдарибти чебаъла гIягIниахълуми. </vt:lpstr>
      <vt:lpstr>Дила дурсрас  нуни  хIядурдирули  рирус  темаби хIясибли хъарбаркьуни, карточкаби,суалти. Илди кьяйдуртани кумек бирули  саби  гьамадли дурхIнази сагаси  дарс иргъахъницун  ахIи , багьурси  кагахънилисра. ГIяхIил  хIядурбарибси дарс пикрибарес хIейрар дарсла тема ,мурад, башри агалли. ИмцIаливан  мурталра илди чедаахъес  бузахъули бири  классла бухIнабси доска.   Гьанна  нушала  леб имкан  илди лерилра гIягниахълуми  хIядурдарили  далдикахъили кайхьили  слайдуни  дарес. Илди  слайдуни  чедиахъути сари интерактивный доскаличир  компьютерла кумекличил.  Презентациябала  кумекличил дарс  сакIубси  бетарули  саби. Вирули  сай хIязличил хIянчурби дарес , дурхIначил  суалтачил  хIянчи  барес. Хаслира  манзил хIясибли мягiничебси жура  леб презентациябала кумекличил докладуни  дучIни. ВегIла  презентация хIядурбарни хIянчи хIяздухъеси ва уктемси саби, амма баари ьухъяна ва къиянси .  Хятта  гьачам кумекла презентацияби дахъал  акIахъубли агарли хьалли, асубирар вегIли барес чарагарси сабухъ, цаладяхъили имкан лерти программаби хIясиблира. Асубирар чили-биалра къаршили кайзурли эс, дарсличиб компьютерличилцун  узес  асухIебирар или.</vt:lpstr>
      <vt:lpstr>Иличила гъай агара.  Мар саби ,чебетаибси  уркIила  хIялани чедиахъуси мугIялимла дев- сегъуналра заманализиб барсбарес хIейрар сегъуналра   сагаси  гIягIниахъалас.  Лебил  дарс  компьютерличибцун  хIянчи барни  бархьси  ахIен. Компьютерличил хIянчи барес  пайдалабируси   саби ,дарслизирад 15-20 минут. Амма илдигъунти  кьяйдурти духес  вирар методика гьалабяхI  архути  журабачи ,сарира дакIудулхъули сари гIергъити хIянчурбала   журабазир: ца ученикличибцунси   хIянчи, жутлизиб  хIянчи , «азадси хIянчи», хIязличил,    хъархIерагарли кайсуси  багьуди.  Масала: орфографиялашалси хъарбаркь декIарбулхъули  саби халаси царал тяхIярли.     Компьютерличил ,жузличил бируси хIянчила  дурабад ,планлизи дархдиркахъути сари гъай  гьаладяхI  аркнила тяхIуртира. Компьютерли бузахъули  саби хIутIла мугIялимла  кьадри.   Сагати  кьяйдуртала ,тяхIуртала даршдус гьалабяхI  аркьули  саби. Илбагьандан, дила  пикри хIясибли ,ИКТ дурсрала  башрилизиб дузахъни манзил  хIясибли  мягIничебси къиян(жапаси масъала) саби школала белчIудилизиб.    </vt:lpstr>
      <vt:lpstr> ИшбархIила  манзилизиб чарагарли гIягIнили  саби гьарил мугIялимлис  ИКТ пайдаладирес  дурсрачир, сенахIенну илдани  дарс  бирули  саби гIячихъси  ва иштяхIдухъеси. Дила дарган мезла дурсрачир ихтилат  бирули дурхIнази , ну ишгъуна пикриличи  ракIира , 1) чарагарли гIягIнили  саби гьарзабарес  дурхIнала багьудила  даража, 2) халабарес  багьудила мягIничебдеш , 3) гьаладяхI ардукес мезла дяркъри ва  устадеш.  ИКТ  дузахъни дурсрачир лугули  саби нушаб имкан мурхьиэс  декIарси  дунъялизи, вегIла  хIулбани  ил чебаэс,  виэс бутIакьянчи  сегъуна-биалра байрамла, гIядатла.   Компьютерла лерти  сари даарицад имканти, акIахъес ункъти  хIянчила  тIалабуни, илдази иргъахъес орфографиялашалти(ишаралашалти) тяхIяр-кьяйдурти.  Бурсидирути программабазир дузахъес вирули  сай декIар-декIарти чебаъла  гIягIниахъала.  Илдачил чедиахъес вирули сай таблицаби , схемаби ва декIарти мезла  секIлуми, ранганала ,тIамрала кумекличил детарути  сари гIячихъти  мисалти. Ахтардибарни гIелабад  дашути хъарбаркьунани жигарбирули  саби  бучIантала къайгъи, кабилзахъули  саби орфографиялашалси хIулбала шала.</vt:lpstr>
      <vt:lpstr>Кроссвордуни, гIячихъти  мисалти, суратуни, ахтардила  хъарбаркьуни- дузахънила  кьяйдуртани руркъули  саби дарсличи  иштяхI, бирули саби ил  дарс хIяздухъеси.  ИКТ дузахъни имцIаливан асар бирули  саби мугIялимли  хIядурдирухIели жура-журала дурсри: дарс-чехIерикIни,  дарс-бурсиирни,  дарс- экскурсия,  презентацияби дузахъни , илдани бучIанти бажардичебти биру. Дарган мезла ва литературала дурсрачир дузахъни ишдигъунабти компьютерный технологиябани лугули  сари наб имканти:   - сагати мягIнубани дицIахъес дурсри;  -чеахъбирни, сагали гъамиъни алавчарси дунъялизи;  -компьютерный программабазир устадеш алкIни;  - ца дякьличирад  рашес сагаси манзиличил.    Гьарил мугIялимли  бала ,секьяйда жагабиру ,жигарбиру дарс  презентациялизи кадихьибти видеоматериалтани.  Нушани  чебиулра сегъуна бицIибси сабухъличи детиркахъулра нуша ИКТ дузахъни даргала литературала дурсрачир:    </vt:lpstr>
      <vt:lpstr>-мугIялимлира бучIантанира ,чузир  биография ва творчество духIнадуцибти,презентацияби алкIахъни;  - литературала НОУ-лизир  бутIакьяндеш дарес  хьулбикIути бучIанти имцIабирни;  -ахъбурцули саби бучIахънила  кьиматдеш;  -бучIуси  гIилмуличи  иштяхI имцIабирули  саби;  -аргъеслин  баянбарес материал;          Сагаси  дарс кабирхьухIели,  презентациялизи  кадихьибти интерактивный доскаличир  нуни пайдаладирули  рирус чебаъла  мисалти, суратуни, видео-экскурсияби.  Иш журани барсбирули  саби сагаси  дарс кабирхьнила технология- нуни чеббурулра бучIантани  чебиусиличила, гIягIнили диалли дурулра  декIарти  мисалтира.    Урус мезлизир  кьяйда нушани  интернетлизирад дахъал  касес дирули ахIенра, амма тIалабдарес  дирулра суратуни ,чебаъла гIягIниахълуми.</vt:lpstr>
      <vt:lpstr>Илдала кумекличил мугIялимли вирули  сай презентация хIядурбарес,  бучIантани- рефератуни ,докладуни.  Компьютерли нушаб лугути гIягiниахълумани ирзули  сари  чумал  мурад:  -ахъбурцули  саби мугIялимлара  бучIанталара хIянчила сабухъчебдеш;  -Чебаъла гIягIниахълумала кьадар халабиули саби дарсличиб;  -мяхIкамбирули саби дарсличи хIядурикIуси мугIялимла  замана.      Дарган мезла  ва литературала мугIялимис чебуркъули  саби кадизахъес орфографиялашалти ва пунктуациялашалти устадеш ва дяркъри, давлачеббарес бучIантала дугьбала бекIахъ , бурсибарес илди иргъахъес литературный мезла кьадар, бедес дурхIнас мезла гIилмула ва литературала терминталичила багьуди.  Чарагарти кумекчибази халдарес вирар илди мурадуни арзес кумекдирути ИКТ.</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Дарган мезла ва литературала дурсрачир ИКТ</dc:title>
  <dc:creator>Пользователь</dc:creator>
  <cp:lastModifiedBy>Пользователь</cp:lastModifiedBy>
  <cp:revision>41</cp:revision>
  <dcterms:created xsi:type="dcterms:W3CDTF">2014-07-22T18:23:12Z</dcterms:created>
  <dcterms:modified xsi:type="dcterms:W3CDTF">2014-08-01T13:30:24Z</dcterms:modified>
</cp:coreProperties>
</file>