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72" r:id="rId7"/>
    <p:sldId id="261" r:id="rId8"/>
    <p:sldId id="262" r:id="rId9"/>
    <p:sldId id="263" r:id="rId10"/>
    <p:sldId id="267" r:id="rId11"/>
    <p:sldId id="270" r:id="rId12"/>
    <p:sldId id="269" r:id="rId13"/>
    <p:sldId id="266" r:id="rId14"/>
    <p:sldId id="271" r:id="rId15"/>
    <p:sldId id="273" r:id="rId16"/>
    <p:sldId id="275" r:id="rId17"/>
    <p:sldId id="274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6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052736"/>
            <a:ext cx="6400800" cy="3672408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Дарсла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тема:</a:t>
            </a:r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«Амир </a:t>
            </a:r>
            <a:r>
              <a:rPr lang="ru-RU" sz="4400" b="1" dirty="0" err="1" smtClean="0">
                <a:solidFill>
                  <a:srgbClr val="FF0000"/>
                </a:solidFill>
              </a:rPr>
              <a:t>гъазила</a:t>
            </a:r>
            <a:r>
              <a:rPr lang="ru-RU" sz="4400" b="1" dirty="0" smtClean="0">
                <a:solidFill>
                  <a:srgbClr val="FF0000"/>
                </a:solidFill>
              </a:rPr>
              <a:t> г</a:t>
            </a:r>
            <a:r>
              <a:rPr lang="en-US" sz="4400" b="1" dirty="0" smtClean="0">
                <a:solidFill>
                  <a:srgbClr val="FF0000"/>
                </a:solidFill>
              </a:rPr>
              <a:t>I</a:t>
            </a:r>
            <a:r>
              <a:rPr lang="ru-RU" sz="4400" b="1" dirty="0" err="1" smtClean="0">
                <a:solidFill>
                  <a:srgbClr val="FF0000"/>
                </a:solidFill>
              </a:rPr>
              <a:t>ямрула</a:t>
            </a:r>
            <a:r>
              <a:rPr lang="ru-RU" sz="4400" b="1" dirty="0" smtClean="0">
                <a:solidFill>
                  <a:srgbClr val="FF0000"/>
                </a:solidFill>
              </a:rPr>
              <a:t>  </a:t>
            </a:r>
            <a:r>
              <a:rPr lang="ru-RU" sz="4400" b="1" dirty="0" err="1" smtClean="0">
                <a:solidFill>
                  <a:srgbClr val="FF0000"/>
                </a:solidFill>
              </a:rPr>
              <a:t>ва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творчествола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бях</a:t>
            </a:r>
            <a:r>
              <a:rPr lang="en-US" sz="4400" b="1" dirty="0" smtClean="0">
                <a:solidFill>
                  <a:srgbClr val="FF0000"/>
                </a:solidFill>
              </a:rPr>
              <a:t>I</a:t>
            </a:r>
            <a:r>
              <a:rPr lang="ru-RU" sz="4400" b="1" dirty="0" err="1" smtClean="0">
                <a:solidFill>
                  <a:srgbClr val="FF0000"/>
                </a:solidFill>
              </a:rPr>
              <a:t>яни</a:t>
            </a:r>
            <a:r>
              <a:rPr lang="ru-RU" sz="4400" b="1" dirty="0" smtClean="0">
                <a:solidFill>
                  <a:srgbClr val="FF0000"/>
                </a:solidFill>
              </a:rPr>
              <a:t>»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52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648" y="1124744"/>
            <a:ext cx="6248400" cy="410445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Ну- </a:t>
            </a:r>
            <a:r>
              <a:rPr lang="ru-RU" sz="4000" b="1" dirty="0" err="1" smtClean="0">
                <a:solidFill>
                  <a:srgbClr val="00B050"/>
                </a:solidFill>
              </a:rPr>
              <a:t>адамра</a:t>
            </a:r>
            <a:r>
              <a:rPr lang="ru-RU" sz="4000" b="1" dirty="0" smtClean="0">
                <a:solidFill>
                  <a:srgbClr val="00B050"/>
                </a:solidFill>
              </a:rPr>
              <a:t> ,</a:t>
            </a:r>
            <a:r>
              <a:rPr lang="ru-RU" sz="4000" b="1" dirty="0" err="1" smtClean="0">
                <a:solidFill>
                  <a:srgbClr val="00B050"/>
                </a:solidFill>
              </a:rPr>
              <a:t>иличиб</a:t>
            </a:r>
            <a:endParaRPr lang="ru-RU" sz="4000" b="1" dirty="0" smtClean="0">
              <a:solidFill>
                <a:srgbClr val="00B050"/>
              </a:solidFill>
            </a:endParaRPr>
          </a:p>
          <a:p>
            <a:r>
              <a:rPr lang="ru-RU" sz="4000" b="1" dirty="0" smtClean="0">
                <a:solidFill>
                  <a:srgbClr val="00B050"/>
                </a:solidFill>
              </a:rPr>
              <a:t>Х</a:t>
            </a:r>
            <a:r>
              <a:rPr lang="en-US" sz="4000" b="1" dirty="0" smtClean="0">
                <a:solidFill>
                  <a:srgbClr val="00B050"/>
                </a:solidFill>
              </a:rPr>
              <a:t>I</a:t>
            </a:r>
            <a:r>
              <a:rPr lang="ru-RU" sz="4000" b="1" dirty="0" err="1" smtClean="0">
                <a:solidFill>
                  <a:srgbClr val="00B050"/>
                </a:solidFill>
              </a:rPr>
              <a:t>ебалас</a:t>
            </a:r>
            <a:r>
              <a:rPr lang="ru-RU" sz="4000" b="1" dirty="0" smtClean="0">
                <a:solidFill>
                  <a:srgbClr val="00B050"/>
                </a:solidFill>
              </a:rPr>
              <a:t>  у </a:t>
            </a:r>
            <a:r>
              <a:rPr lang="ru-RU" sz="4000" b="1" dirty="0" err="1" smtClean="0">
                <a:solidFill>
                  <a:srgbClr val="00B050"/>
                </a:solidFill>
              </a:rPr>
              <a:t>дурхъаси</a:t>
            </a:r>
            <a:r>
              <a:rPr lang="ru-RU" sz="4000" b="1" dirty="0" smtClean="0">
                <a:solidFill>
                  <a:srgbClr val="00B050"/>
                </a:solidFill>
              </a:rPr>
              <a:t> ,</a:t>
            </a:r>
          </a:p>
          <a:p>
            <a:r>
              <a:rPr lang="ru-RU" sz="4000" b="1" dirty="0" smtClean="0">
                <a:solidFill>
                  <a:srgbClr val="00B050"/>
                </a:solidFill>
              </a:rPr>
              <a:t>Х</a:t>
            </a:r>
            <a:r>
              <a:rPr lang="en-US" sz="4000" b="1" dirty="0" smtClean="0">
                <a:solidFill>
                  <a:srgbClr val="00B050"/>
                </a:solidFill>
              </a:rPr>
              <a:t>I</a:t>
            </a:r>
            <a:r>
              <a:rPr lang="ru-RU" sz="4000" b="1" dirty="0" err="1" smtClean="0">
                <a:solidFill>
                  <a:srgbClr val="00B050"/>
                </a:solidFill>
              </a:rPr>
              <a:t>урхъ</a:t>
            </a:r>
            <a:r>
              <a:rPr lang="ru-RU" sz="4000" b="1" dirty="0" smtClean="0">
                <a:solidFill>
                  <a:srgbClr val="00B050"/>
                </a:solidFill>
              </a:rPr>
              <a:t>  </a:t>
            </a:r>
            <a:r>
              <a:rPr lang="ru-RU" sz="4000" b="1" dirty="0" err="1" smtClean="0">
                <a:solidFill>
                  <a:srgbClr val="00B050"/>
                </a:solidFill>
              </a:rPr>
              <a:t>ахенну</a:t>
            </a:r>
            <a:r>
              <a:rPr lang="ru-RU" sz="4000" b="1" dirty="0" smtClean="0">
                <a:solidFill>
                  <a:srgbClr val="00B050"/>
                </a:solidFill>
              </a:rPr>
              <a:t> ,</a:t>
            </a:r>
            <a:r>
              <a:rPr lang="ru-RU" sz="4000" b="1" dirty="0" err="1" smtClean="0">
                <a:solidFill>
                  <a:srgbClr val="00B050"/>
                </a:solidFill>
              </a:rPr>
              <a:t>зубари</a:t>
            </a:r>
            <a:endParaRPr lang="ru-RU" sz="4000" b="1" dirty="0" smtClean="0">
              <a:solidFill>
                <a:srgbClr val="00B050"/>
              </a:solidFill>
            </a:endParaRPr>
          </a:p>
          <a:p>
            <a:r>
              <a:rPr lang="ru-RU" sz="4000" b="1" dirty="0" err="1" smtClean="0">
                <a:solidFill>
                  <a:srgbClr val="00B050"/>
                </a:solidFill>
              </a:rPr>
              <a:t>Агара</a:t>
            </a:r>
            <a:r>
              <a:rPr lang="ru-RU" sz="4000" b="1" dirty="0" smtClean="0">
                <a:solidFill>
                  <a:srgbClr val="00B050"/>
                </a:solidFill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</a:rPr>
              <a:t>илван</a:t>
            </a:r>
            <a:r>
              <a:rPr lang="ru-RU" sz="4000" b="1" dirty="0" smtClean="0">
                <a:solidFill>
                  <a:srgbClr val="00B050"/>
                </a:solidFill>
              </a:rPr>
              <a:t>  </a:t>
            </a:r>
            <a:r>
              <a:rPr lang="ru-RU" sz="4000" b="1" dirty="0" err="1" smtClean="0">
                <a:solidFill>
                  <a:srgbClr val="00B050"/>
                </a:solidFill>
              </a:rPr>
              <a:t>ахъси</a:t>
            </a:r>
            <a:r>
              <a:rPr lang="ru-RU" sz="4000" b="1" dirty="0" smtClean="0">
                <a:solidFill>
                  <a:srgbClr val="00B050"/>
                </a:solidFill>
              </a:rPr>
              <a:t>.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863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47800" y="692696"/>
            <a:ext cx="6248400" cy="1008112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Мях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яч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къала</a:t>
            </a:r>
            <a:r>
              <a:rPr lang="ru-RU" sz="2800" b="1" dirty="0" smtClean="0">
                <a:solidFill>
                  <a:srgbClr val="FF0000"/>
                </a:solidFill>
              </a:rPr>
              <a:t> 1971 </a:t>
            </a:r>
            <a:r>
              <a:rPr lang="ru-RU" sz="2800" b="1" dirty="0" err="1" smtClean="0">
                <a:solidFill>
                  <a:srgbClr val="FF0000"/>
                </a:solidFill>
              </a:rPr>
              <a:t>дус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Рукият\Desktop\4820046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24744"/>
            <a:ext cx="5904656" cy="428425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39385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Рукият\Desktop\img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845" y="836712"/>
            <a:ext cx="3528392" cy="4939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6272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Рукият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94458"/>
            <a:ext cx="4752528" cy="55078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5235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Рукият\Desktop\img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82254"/>
            <a:ext cx="7776864" cy="5045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570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13303" y="2057400"/>
          <a:ext cx="4917394" cy="3429000"/>
        </p:xfrm>
        <a:graphic>
          <a:graphicData uri="http://schemas.openxmlformats.org/drawingml/2006/table">
            <a:tbl>
              <a:tblPr/>
              <a:tblGrid>
                <a:gridCol w="791308"/>
                <a:gridCol w="750466"/>
                <a:gridCol w="536047"/>
                <a:gridCol w="612625"/>
                <a:gridCol w="595608"/>
                <a:gridCol w="98492"/>
                <a:gridCol w="595608"/>
                <a:gridCol w="98492"/>
                <a:gridCol w="98492"/>
                <a:gridCol w="740256"/>
              </a:tblGrid>
              <a:tr h="3999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4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9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543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24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09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49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9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4880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764704"/>
            <a:ext cx="6984776" cy="5112568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ru-RU" b="1" dirty="0" smtClean="0">
                <a:solidFill>
                  <a:srgbClr val="0070C0"/>
                </a:solidFill>
              </a:rPr>
              <a:t>Амир </a:t>
            </a:r>
            <a:r>
              <a:rPr lang="ru-RU" b="1" dirty="0" err="1" smtClean="0">
                <a:solidFill>
                  <a:srgbClr val="0070C0"/>
                </a:solidFill>
              </a:rPr>
              <a:t>Гъази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ак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err="1" smtClean="0">
                <a:solidFill>
                  <a:srgbClr val="0070C0"/>
                </a:solidFill>
              </a:rPr>
              <a:t>убси</a:t>
            </a:r>
            <a:r>
              <a:rPr lang="ru-RU" b="1" dirty="0" smtClean="0">
                <a:solidFill>
                  <a:srgbClr val="0070C0"/>
                </a:solidFill>
              </a:rPr>
              <a:t> шила у ?</a:t>
            </a:r>
          </a:p>
          <a:p>
            <a:pPr marL="457200" indent="-457200">
              <a:buAutoNum type="arabicParenR"/>
            </a:pPr>
            <a:r>
              <a:rPr lang="ru-RU" b="1" dirty="0" smtClean="0">
                <a:solidFill>
                  <a:srgbClr val="0070C0"/>
                </a:solidFill>
              </a:rPr>
              <a:t>Амир </a:t>
            </a:r>
            <a:r>
              <a:rPr lang="ru-RU" b="1" dirty="0" err="1" smtClean="0">
                <a:solidFill>
                  <a:srgbClr val="0070C0"/>
                </a:solidFill>
              </a:rPr>
              <a:t>Гъазила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нешла</a:t>
            </a:r>
            <a:r>
              <a:rPr lang="ru-RU" b="1" dirty="0" smtClean="0">
                <a:solidFill>
                  <a:srgbClr val="0070C0"/>
                </a:solidFill>
              </a:rPr>
              <a:t> у ?</a:t>
            </a:r>
          </a:p>
          <a:p>
            <a:pPr marL="457200" indent="-457200">
              <a:buAutoNum type="arabicParenR"/>
            </a:pPr>
            <a:r>
              <a:rPr lang="ru-RU" b="1" dirty="0" smtClean="0">
                <a:solidFill>
                  <a:srgbClr val="0070C0"/>
                </a:solidFill>
              </a:rPr>
              <a:t>Се </a:t>
            </a:r>
            <a:r>
              <a:rPr lang="ru-RU" b="1" dirty="0" err="1" smtClean="0">
                <a:solidFill>
                  <a:srgbClr val="0070C0"/>
                </a:solidFill>
              </a:rPr>
              <a:t>бик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err="1" smtClean="0">
                <a:solidFill>
                  <a:srgbClr val="0070C0"/>
                </a:solidFill>
              </a:rPr>
              <a:t>уси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журналла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редакторли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узули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калуна</a:t>
            </a:r>
            <a:r>
              <a:rPr lang="ru-RU" b="1" dirty="0" smtClean="0">
                <a:solidFill>
                  <a:srgbClr val="0070C0"/>
                </a:solidFill>
              </a:rPr>
              <a:t> Амир </a:t>
            </a:r>
            <a:r>
              <a:rPr lang="ru-RU" b="1" dirty="0" err="1" smtClean="0">
                <a:solidFill>
                  <a:srgbClr val="0070C0"/>
                </a:solidFill>
              </a:rPr>
              <a:t>Гъази</a:t>
            </a:r>
            <a:r>
              <a:rPr lang="ru-RU" b="1" dirty="0" smtClean="0">
                <a:solidFill>
                  <a:srgbClr val="0070C0"/>
                </a:solidFill>
              </a:rPr>
              <a:t> ?</a:t>
            </a:r>
          </a:p>
          <a:p>
            <a:pPr marL="457200" indent="-457200">
              <a:buAutoNum type="arabicParenR"/>
            </a:pPr>
            <a:r>
              <a:rPr lang="ru-RU" b="1" dirty="0" err="1" smtClean="0">
                <a:solidFill>
                  <a:srgbClr val="0070C0"/>
                </a:solidFill>
              </a:rPr>
              <a:t>Илала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цаибси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жузла</a:t>
            </a:r>
            <a:r>
              <a:rPr lang="ru-RU" b="1" dirty="0" smtClean="0">
                <a:solidFill>
                  <a:srgbClr val="0070C0"/>
                </a:solidFill>
              </a:rPr>
              <a:t> у ?</a:t>
            </a:r>
          </a:p>
          <a:p>
            <a:pPr marL="457200" indent="-457200">
              <a:buAutoNum type="arabicParenR"/>
            </a:pPr>
            <a:r>
              <a:rPr lang="ru-RU" b="1" dirty="0" smtClean="0">
                <a:solidFill>
                  <a:srgbClr val="0070C0"/>
                </a:solidFill>
              </a:rPr>
              <a:t>Се </a:t>
            </a:r>
            <a:r>
              <a:rPr lang="ru-RU" b="1" dirty="0" err="1" smtClean="0">
                <a:solidFill>
                  <a:srgbClr val="0070C0"/>
                </a:solidFill>
              </a:rPr>
              <a:t>сабри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илис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дебали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дигуси</a:t>
            </a:r>
            <a:r>
              <a:rPr lang="ru-RU" b="1" dirty="0" smtClean="0">
                <a:solidFill>
                  <a:srgbClr val="0070C0"/>
                </a:solidFill>
              </a:rPr>
              <a:t> ?</a:t>
            </a:r>
          </a:p>
          <a:p>
            <a:pPr marL="457200" indent="-457200">
              <a:buAutoNum type="arabicParenR"/>
            </a:pPr>
            <a:r>
              <a:rPr lang="ru-RU" b="1" dirty="0" err="1" smtClean="0">
                <a:solidFill>
                  <a:srgbClr val="0070C0"/>
                </a:solidFill>
              </a:rPr>
              <a:t>Сегъуна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урхьуличиб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илини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къуллукъбарибсири</a:t>
            </a:r>
            <a:r>
              <a:rPr lang="ru-RU" b="1" dirty="0" smtClean="0">
                <a:solidFill>
                  <a:srgbClr val="0070C0"/>
                </a:solidFill>
              </a:rPr>
              <a:t> ?</a:t>
            </a:r>
          </a:p>
          <a:p>
            <a:pPr marL="457200" indent="-457200">
              <a:buAutoNum type="arabicParenR"/>
            </a:pPr>
            <a:r>
              <a:rPr lang="ru-RU" b="1" dirty="0" smtClean="0">
                <a:solidFill>
                  <a:srgbClr val="0070C0"/>
                </a:solidFill>
              </a:rPr>
              <a:t>Амир </a:t>
            </a:r>
            <a:r>
              <a:rPr lang="ru-RU" b="1" dirty="0" err="1" smtClean="0">
                <a:solidFill>
                  <a:srgbClr val="0070C0"/>
                </a:solidFill>
              </a:rPr>
              <a:t>Гъази</a:t>
            </a:r>
            <a:r>
              <a:rPr lang="ru-RU" b="1" dirty="0" smtClean="0">
                <a:solidFill>
                  <a:srgbClr val="0070C0"/>
                </a:solidFill>
              </a:rPr>
              <a:t> поэт ,писатель </a:t>
            </a:r>
            <a:r>
              <a:rPr lang="ru-RU" b="1" dirty="0" err="1" smtClean="0">
                <a:solidFill>
                  <a:srgbClr val="0070C0"/>
                </a:solidFill>
              </a:rPr>
              <a:t>ва</a:t>
            </a:r>
            <a:r>
              <a:rPr lang="ru-RU" b="1" dirty="0" smtClean="0">
                <a:solidFill>
                  <a:srgbClr val="0070C0"/>
                </a:solidFill>
              </a:rPr>
              <a:t> …?</a:t>
            </a:r>
          </a:p>
          <a:p>
            <a:pPr marL="457200" indent="-457200">
              <a:buAutoNum type="arabicParenR"/>
            </a:pPr>
            <a:r>
              <a:rPr lang="ru-RU" b="1" dirty="0" smtClean="0">
                <a:solidFill>
                  <a:srgbClr val="0070C0"/>
                </a:solidFill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</a:rPr>
              <a:t>Дурхъаси</a:t>
            </a:r>
            <a:r>
              <a:rPr lang="ru-RU" b="1" dirty="0" smtClean="0">
                <a:solidFill>
                  <a:srgbClr val="0070C0"/>
                </a:solidFill>
              </a:rPr>
              <a:t>   у»- </a:t>
            </a:r>
            <a:r>
              <a:rPr lang="ru-RU" b="1" dirty="0" err="1" smtClean="0">
                <a:solidFill>
                  <a:srgbClr val="0070C0"/>
                </a:solidFill>
              </a:rPr>
              <a:t>сегъуна</a:t>
            </a:r>
            <a:r>
              <a:rPr lang="ru-RU" b="1" dirty="0" smtClean="0">
                <a:solidFill>
                  <a:srgbClr val="0070C0"/>
                </a:solidFill>
              </a:rPr>
              <a:t>   худ. </a:t>
            </a:r>
            <a:r>
              <a:rPr lang="ru-RU" b="1" dirty="0" err="1" smtClean="0">
                <a:solidFill>
                  <a:srgbClr val="0070C0"/>
                </a:solidFill>
              </a:rPr>
              <a:t>мезла</a:t>
            </a:r>
            <a:r>
              <a:rPr lang="ru-RU" b="1" dirty="0" smtClean="0">
                <a:solidFill>
                  <a:srgbClr val="0070C0"/>
                </a:solidFill>
              </a:rPr>
              <a:t>   г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err="1" smtClean="0">
                <a:solidFill>
                  <a:srgbClr val="0070C0"/>
                </a:solidFill>
              </a:rPr>
              <a:t>яг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err="1" smtClean="0">
                <a:solidFill>
                  <a:srgbClr val="0070C0"/>
                </a:solidFill>
              </a:rPr>
              <a:t>ниахъала</a:t>
            </a:r>
            <a:r>
              <a:rPr lang="ru-RU" b="1" dirty="0" smtClean="0">
                <a:solidFill>
                  <a:srgbClr val="0070C0"/>
                </a:solidFill>
              </a:rPr>
              <a:t>  </a:t>
            </a:r>
            <a:r>
              <a:rPr lang="ru-RU" b="1" dirty="0" err="1" smtClean="0">
                <a:solidFill>
                  <a:srgbClr val="0070C0"/>
                </a:solidFill>
              </a:rPr>
              <a:t>саби</a:t>
            </a:r>
            <a:r>
              <a:rPr lang="ru-RU" b="1" dirty="0" smtClean="0">
                <a:solidFill>
                  <a:srgbClr val="0070C0"/>
                </a:solidFill>
              </a:rPr>
              <a:t> ?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088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599622"/>
              </p:ext>
            </p:extLst>
          </p:nvPr>
        </p:nvGraphicFramePr>
        <p:xfrm>
          <a:off x="1907704" y="1916832"/>
          <a:ext cx="5099544" cy="3422201"/>
        </p:xfrm>
        <a:graphic>
          <a:graphicData uri="http://schemas.openxmlformats.org/drawingml/2006/table">
            <a:tbl>
              <a:tblPr/>
              <a:tblGrid>
                <a:gridCol w="866751"/>
                <a:gridCol w="642122"/>
                <a:gridCol w="762378"/>
                <a:gridCol w="612625"/>
                <a:gridCol w="595608"/>
                <a:gridCol w="94732"/>
                <a:gridCol w="595608"/>
                <a:gridCol w="94732"/>
                <a:gridCol w="94732"/>
                <a:gridCol w="740256"/>
              </a:tblGrid>
              <a:tr h="39990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rgbClr val="FF0000"/>
                        </a:buClr>
                        <a:buSzPts val="1200"/>
                        <a:buFont typeface="+mj-lt"/>
                        <a:buAutoNum type="arabicParenR"/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з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у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ч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41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rgbClr val="FF0000"/>
                        </a:buClr>
                        <a:buSzPts val="1200"/>
                        <a:buFont typeface="+mj-lt"/>
                        <a:buNone/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2)</a:t>
                      </a:r>
                      <a:r>
                        <a:rPr lang="ru-RU" sz="11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 н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90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rgbClr val="FF0000"/>
                        </a:buClr>
                        <a:buSzPts val="1200"/>
                        <a:buFont typeface="+mj-lt"/>
                        <a:buNone/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3)</a:t>
                      </a:r>
                      <a:r>
                        <a:rPr lang="ru-RU" sz="11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  ч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543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rgbClr val="FF0000"/>
                        </a:buClr>
                        <a:buSzPts val="1200"/>
                        <a:buFont typeface="+mj-lt"/>
                        <a:buNone/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4)</a:t>
                      </a:r>
                      <a:r>
                        <a:rPr lang="en-US" sz="12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з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245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rgbClr val="FF0000"/>
                        </a:buClr>
                        <a:buSzPts val="1200"/>
                        <a:buFont typeface="+mj-lt"/>
                        <a:buNone/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у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  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16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rgbClr val="FF0000"/>
                        </a:buClr>
                        <a:buSzPts val="1200"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0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 </a:t>
                      </a:r>
                      <a:r>
                        <a:rPr lang="ru-RU" sz="2000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20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  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49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rgbClr val="FF0000"/>
                        </a:buClr>
                        <a:buSzPts val="1200"/>
                        <a:buFont typeface="+mj-lt"/>
                        <a:buNone/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7)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ж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9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28650" algn="l"/>
                        </a:tabLs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8)	</a:t>
                      </a: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 п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1263" marR="61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388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4157568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solidFill>
                  <a:srgbClr val="FF0000"/>
                </a:solidFill>
              </a:rPr>
              <a:t>Сагати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дугьбачил</a:t>
            </a:r>
            <a:r>
              <a:rPr lang="ru-RU" sz="2800" dirty="0" smtClean="0">
                <a:solidFill>
                  <a:srgbClr val="FF0000"/>
                </a:solidFill>
              </a:rPr>
              <a:t> х</a:t>
            </a:r>
            <a:r>
              <a:rPr lang="en-US" sz="2800" dirty="0" smtClean="0">
                <a:solidFill>
                  <a:srgbClr val="FF0000"/>
                </a:solidFill>
              </a:rPr>
              <a:t>I</a:t>
            </a:r>
            <a:r>
              <a:rPr lang="ru-RU" sz="2800" dirty="0" err="1" smtClean="0">
                <a:solidFill>
                  <a:srgbClr val="FF0000"/>
                </a:solidFill>
              </a:rPr>
              <a:t>янчи</a:t>
            </a:r>
            <a:r>
              <a:rPr lang="ru-RU" sz="2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ru-RU" sz="2800" dirty="0" err="1" smtClean="0">
                <a:solidFill>
                  <a:srgbClr val="FF0000"/>
                </a:solidFill>
              </a:rPr>
              <a:t>Тилмаж</a:t>
            </a:r>
            <a:r>
              <a:rPr lang="ru-RU" sz="2800" dirty="0" err="1" smtClean="0"/>
              <a:t>-белк</a:t>
            </a:r>
            <a:r>
              <a:rPr lang="en-US" sz="2800" dirty="0" smtClean="0"/>
              <a:t>I</a:t>
            </a:r>
            <a:r>
              <a:rPr lang="ru-RU" sz="2800" dirty="0" smtClean="0"/>
              <a:t> </a:t>
            </a:r>
            <a:r>
              <a:rPr lang="ru-RU" sz="2800" dirty="0" err="1" smtClean="0"/>
              <a:t>шурбалтан,переводчик</a:t>
            </a:r>
            <a:r>
              <a:rPr lang="ru-RU" sz="2800" dirty="0" smtClean="0"/>
              <a:t>.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Псевдоним</a:t>
            </a:r>
            <a:r>
              <a:rPr lang="ru-RU" sz="2800" dirty="0" smtClean="0"/>
              <a:t>- </a:t>
            </a:r>
            <a:r>
              <a:rPr lang="ru-RU" sz="2800" dirty="0" err="1" smtClean="0"/>
              <a:t>поэтла</a:t>
            </a:r>
            <a:r>
              <a:rPr lang="ru-RU" sz="2800" dirty="0" smtClean="0"/>
              <a:t> литературный у.</a:t>
            </a:r>
          </a:p>
          <a:p>
            <a:r>
              <a:rPr lang="ru-RU" sz="2800" dirty="0" err="1" smtClean="0">
                <a:solidFill>
                  <a:srgbClr val="FF0000"/>
                </a:solidFill>
              </a:rPr>
              <a:t>Бириз</a:t>
            </a:r>
            <a:r>
              <a:rPr lang="ru-RU" sz="2800" dirty="0" smtClean="0"/>
              <a:t>- тополь</a:t>
            </a:r>
          </a:p>
          <a:p>
            <a:r>
              <a:rPr lang="ru-RU" sz="2800" dirty="0" err="1" smtClean="0">
                <a:solidFill>
                  <a:srgbClr val="FF0000"/>
                </a:solidFill>
              </a:rPr>
              <a:t>Къуллукъбариб</a:t>
            </a:r>
            <a:r>
              <a:rPr lang="ru-RU" sz="2800" dirty="0" smtClean="0"/>
              <a:t>- служил.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70700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47800" y="1196752"/>
            <a:ext cx="6724600" cy="4464496"/>
          </a:xfrm>
        </p:spPr>
        <p:txBody>
          <a:bodyPr>
            <a:noAutofit/>
          </a:bodyPr>
          <a:lstStyle/>
          <a:p>
            <a:r>
              <a:rPr lang="ru-RU" b="1" dirty="0" err="1" smtClean="0">
                <a:solidFill>
                  <a:srgbClr val="7030A0"/>
                </a:solidFill>
              </a:rPr>
              <a:t>Дарсла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мурад</a:t>
            </a:r>
            <a:r>
              <a:rPr lang="ru-RU" b="1" dirty="0" smtClean="0">
                <a:solidFill>
                  <a:srgbClr val="7030A0"/>
                </a:solidFill>
              </a:rPr>
              <a:t>:</a:t>
            </a:r>
          </a:p>
          <a:p>
            <a:r>
              <a:rPr lang="ru-RU" dirty="0" err="1" smtClean="0"/>
              <a:t>Поэтла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ямруличил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творчестволичил</a:t>
            </a:r>
            <a:r>
              <a:rPr lang="ru-RU" dirty="0" smtClean="0"/>
              <a:t> буч</a:t>
            </a:r>
            <a:r>
              <a:rPr lang="en-US" dirty="0" smtClean="0"/>
              <a:t>I</a:t>
            </a:r>
            <a:r>
              <a:rPr lang="ru-RU" dirty="0" smtClean="0"/>
              <a:t>анти </a:t>
            </a:r>
            <a:r>
              <a:rPr lang="ru-RU" dirty="0" err="1" smtClean="0"/>
              <a:t>тянишбарни</a:t>
            </a:r>
            <a:r>
              <a:rPr lang="ru-RU" dirty="0" smtClean="0"/>
              <a:t>; </a:t>
            </a:r>
            <a:r>
              <a:rPr lang="ru-RU" dirty="0" err="1" smtClean="0"/>
              <a:t>илдала</a:t>
            </a:r>
            <a:r>
              <a:rPr lang="ru-RU" dirty="0" smtClean="0"/>
              <a:t> </a:t>
            </a:r>
            <a:r>
              <a:rPr lang="ru-RU" dirty="0" err="1" smtClean="0"/>
              <a:t>чула</a:t>
            </a:r>
            <a:r>
              <a:rPr lang="ru-RU" dirty="0" smtClean="0"/>
              <a:t> </a:t>
            </a:r>
            <a:r>
              <a:rPr lang="ru-RU" dirty="0" err="1" smtClean="0"/>
              <a:t>пикри</a:t>
            </a:r>
            <a:r>
              <a:rPr lang="ru-RU" dirty="0" smtClean="0"/>
              <a:t> </a:t>
            </a:r>
            <a:r>
              <a:rPr lang="ru-RU" dirty="0" err="1" smtClean="0"/>
              <a:t>бурес</a:t>
            </a:r>
            <a:r>
              <a:rPr lang="ru-RU" dirty="0" smtClean="0"/>
              <a:t> </a:t>
            </a:r>
            <a:r>
              <a:rPr lang="ru-RU" dirty="0" err="1" smtClean="0"/>
              <a:t>бални</a:t>
            </a:r>
            <a:r>
              <a:rPr lang="ru-RU" dirty="0" smtClean="0"/>
              <a:t> </a:t>
            </a:r>
            <a:r>
              <a:rPr lang="ru-RU" dirty="0" err="1" smtClean="0"/>
              <a:t>чеахъбирни</a:t>
            </a:r>
            <a:r>
              <a:rPr lang="ru-RU" dirty="0" smtClean="0"/>
              <a:t>; </a:t>
            </a:r>
            <a:r>
              <a:rPr lang="ru-RU" dirty="0" err="1" smtClean="0"/>
              <a:t>дурх</a:t>
            </a:r>
            <a:r>
              <a:rPr lang="en-US" dirty="0" smtClean="0"/>
              <a:t>I</a:t>
            </a:r>
            <a:r>
              <a:rPr lang="ru-RU" dirty="0" smtClean="0"/>
              <a:t>нала мух</a:t>
            </a:r>
            <a:r>
              <a:rPr lang="en-US" dirty="0" smtClean="0"/>
              <a:t>I</a:t>
            </a:r>
            <a:r>
              <a:rPr lang="ru-RU" dirty="0" smtClean="0"/>
              <a:t>лила </a:t>
            </a:r>
            <a:r>
              <a:rPr lang="ru-RU" dirty="0" err="1" smtClean="0"/>
              <a:t>гъай</a:t>
            </a:r>
            <a:r>
              <a:rPr lang="ru-RU" dirty="0" smtClean="0"/>
              <a:t> </a:t>
            </a:r>
            <a:r>
              <a:rPr lang="ru-RU" dirty="0" err="1" smtClean="0"/>
              <a:t>гьаладях</a:t>
            </a:r>
            <a:r>
              <a:rPr lang="en-US" dirty="0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аркни</a:t>
            </a:r>
            <a:r>
              <a:rPr lang="ru-RU" dirty="0" smtClean="0"/>
              <a:t> .</a:t>
            </a:r>
          </a:p>
          <a:p>
            <a:r>
              <a:rPr lang="ru-RU" b="1" dirty="0" err="1" smtClean="0">
                <a:solidFill>
                  <a:srgbClr val="7030A0"/>
                </a:solidFill>
              </a:rPr>
              <a:t>Бяркъла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мурад</a:t>
            </a:r>
            <a:r>
              <a:rPr lang="ru-RU" b="1" dirty="0" smtClean="0">
                <a:solidFill>
                  <a:srgbClr val="7030A0"/>
                </a:solidFill>
              </a:rPr>
              <a:t>:</a:t>
            </a:r>
          </a:p>
          <a:p>
            <a:r>
              <a:rPr lang="ru-RU" dirty="0" smtClean="0"/>
              <a:t>Ват</a:t>
            </a:r>
            <a:r>
              <a:rPr lang="en-US" dirty="0" smtClean="0"/>
              <a:t>I</a:t>
            </a:r>
            <a:r>
              <a:rPr lang="ru-RU" dirty="0" err="1" smtClean="0"/>
              <a:t>айчи</a:t>
            </a:r>
            <a:r>
              <a:rPr lang="ru-RU" dirty="0" smtClean="0"/>
              <a:t> ,</a:t>
            </a:r>
            <a:r>
              <a:rPr lang="ru-RU" dirty="0" err="1" smtClean="0"/>
              <a:t>вег</a:t>
            </a:r>
            <a:r>
              <a:rPr lang="en-US" dirty="0" smtClean="0"/>
              <a:t>I</a:t>
            </a:r>
            <a:r>
              <a:rPr lang="ru-RU" dirty="0" smtClean="0"/>
              <a:t>ла </a:t>
            </a:r>
            <a:r>
              <a:rPr lang="ru-RU" dirty="0" err="1" smtClean="0"/>
              <a:t>мезличи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поэтла</a:t>
            </a:r>
            <a:r>
              <a:rPr lang="ru-RU" dirty="0" smtClean="0"/>
              <a:t>  </a:t>
            </a:r>
            <a:r>
              <a:rPr lang="ru-RU" dirty="0" err="1" smtClean="0"/>
              <a:t>творчестволичи</a:t>
            </a:r>
            <a:r>
              <a:rPr lang="ru-RU" dirty="0" smtClean="0"/>
              <a:t>  </a:t>
            </a:r>
            <a:r>
              <a:rPr lang="ru-RU" dirty="0" err="1" smtClean="0"/>
              <a:t>диги</a:t>
            </a:r>
            <a:r>
              <a:rPr lang="ru-RU" dirty="0" smtClean="0"/>
              <a:t> </a:t>
            </a:r>
            <a:r>
              <a:rPr lang="ru-RU" dirty="0" err="1" smtClean="0"/>
              <a:t>ак</a:t>
            </a:r>
            <a:r>
              <a:rPr lang="en-US" dirty="0" smtClean="0"/>
              <a:t>I</a:t>
            </a:r>
            <a:r>
              <a:rPr lang="ru-RU" dirty="0" err="1" smtClean="0"/>
              <a:t>ахъни</a:t>
            </a:r>
            <a:r>
              <a:rPr lang="ru-RU" dirty="0" smtClean="0"/>
              <a:t>; </a:t>
            </a:r>
            <a:r>
              <a:rPr lang="ru-RU" dirty="0" err="1" smtClean="0"/>
              <a:t>царх</a:t>
            </a:r>
            <a:r>
              <a:rPr lang="en-US" dirty="0" smtClean="0"/>
              <a:t>I</a:t>
            </a:r>
            <a:r>
              <a:rPr lang="ru-RU" dirty="0" err="1" smtClean="0"/>
              <a:t>илти</a:t>
            </a:r>
            <a:r>
              <a:rPr lang="ru-RU" dirty="0" smtClean="0"/>
              <a:t>  </a:t>
            </a:r>
            <a:r>
              <a:rPr lang="ru-RU" dirty="0" err="1" smtClean="0"/>
              <a:t>миллатунала</a:t>
            </a:r>
            <a:r>
              <a:rPr lang="ru-RU" dirty="0" smtClean="0"/>
              <a:t>  </a:t>
            </a:r>
            <a:r>
              <a:rPr lang="ru-RU" dirty="0" err="1" smtClean="0"/>
              <a:t>адамтачи</a:t>
            </a:r>
            <a:r>
              <a:rPr lang="ru-RU" dirty="0" smtClean="0"/>
              <a:t> х</a:t>
            </a:r>
            <a:r>
              <a:rPr lang="en-US" dirty="0" smtClean="0"/>
              <a:t>I</a:t>
            </a:r>
            <a:r>
              <a:rPr lang="ru-RU" dirty="0" err="1" smtClean="0"/>
              <a:t>урмат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бархбас</a:t>
            </a:r>
            <a:r>
              <a:rPr lang="ru-RU" dirty="0" smtClean="0"/>
              <a:t>  </a:t>
            </a:r>
            <a:r>
              <a:rPr lang="ru-RU" dirty="0" err="1" smtClean="0"/>
              <a:t>руркъни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951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укият\Desktop\h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396075"/>
            <a:ext cx="6840760" cy="412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995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6158" y="1196752"/>
            <a:ext cx="6125170" cy="864096"/>
          </a:xfrm>
        </p:spPr>
        <p:txBody>
          <a:bodyPr/>
          <a:lstStyle/>
          <a:p>
            <a:r>
              <a:rPr lang="ru-RU" dirty="0" err="1" smtClean="0">
                <a:solidFill>
                  <a:srgbClr val="C00000"/>
                </a:solidFill>
              </a:rPr>
              <a:t>Зубанчи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укият\Desktop\rrrr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1916832"/>
            <a:ext cx="6552727" cy="376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813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bg1">
                    <a:lumMod val="50000"/>
                  </a:schemeClr>
                </a:solidFill>
              </a:rPr>
              <a:t>Поэтла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ru-RU" dirty="0" err="1" smtClean="0">
                <a:solidFill>
                  <a:schemeClr val="bg1">
                    <a:lumMod val="50000"/>
                  </a:schemeClr>
                </a:solidFill>
              </a:rPr>
              <a:t>жузи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Бириз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«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Дубуртас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марти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уршби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 «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Кьисматла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кьяркьдеш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   «Х</a:t>
            </a:r>
            <a:r>
              <a:rPr lang="en-US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яя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   «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Ук</a:t>
            </a:r>
            <a:r>
              <a:rPr lang="en-US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илизиб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дунъя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  «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Дигайла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арцан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</a:t>
            </a:r>
          </a:p>
          <a:p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«Г</a:t>
            </a:r>
            <a:r>
              <a:rPr lang="en-US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ямрула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ч</a:t>
            </a:r>
            <a:r>
              <a:rPr lang="en-US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ала»  «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Авк</a:t>
            </a:r>
            <a:r>
              <a:rPr lang="en-US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</a:t>
            </a:r>
            <a:r>
              <a:rPr lang="en-US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пи»  «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Дила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урхьу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  «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Даим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гьунчив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  «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Адамли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калес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  «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Чебла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 </a:t>
            </a:r>
            <a:r>
              <a:rPr lang="ru-RU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Гиниз</a:t>
            </a:r>
            <a:endParaRPr lang="ru-RU" b="1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</a:t>
            </a:r>
            <a:r>
              <a:rPr lang="ru-RU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учули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саби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781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Рукият\Desktop\surovost-sudb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2232248" cy="3259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219" name="Picture 3" descr="C:\Users\Рукият\Desktop\surovost-sudby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650" y="907988"/>
            <a:ext cx="3201558" cy="493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9220" name="Picture 4" descr="C:\Users\Рукият\Desktop\surovost-sudby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907988"/>
            <a:ext cx="2180053" cy="3193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644010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укият\Desktop\море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768752" cy="3807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288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укият\Desktop\kaspiyskoe_mo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0728"/>
            <a:ext cx="6336704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797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Рукият\Desktop\28345434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5760640" cy="44308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Рукият\Desktop\imgr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032712"/>
            <a:ext cx="2431212" cy="25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Рукият\Desktop\imgr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919" y="3429000"/>
            <a:ext cx="4466685" cy="26892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812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516</TotalTime>
  <Words>326</Words>
  <Application>Microsoft Office PowerPoint</Application>
  <PresentationFormat>Экран (4:3)</PresentationFormat>
  <Paragraphs>130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Кутюр</vt:lpstr>
      <vt:lpstr>Дарсла тема: «Амир гъазила гIямрула  ва творчествола бяхIяни»</vt:lpstr>
      <vt:lpstr>Презентация PowerPoint</vt:lpstr>
      <vt:lpstr>Презентация PowerPoint</vt:lpstr>
      <vt:lpstr>Зубанчи</vt:lpstr>
      <vt:lpstr>Поэтла  жузи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«Амир гъазила гIямрула ва творчествола бяхIяни»</dc:title>
  <dc:creator>Рукият</dc:creator>
  <cp:lastModifiedBy>Рукият</cp:lastModifiedBy>
  <cp:revision>18</cp:revision>
  <dcterms:created xsi:type="dcterms:W3CDTF">2016-01-13T19:44:59Z</dcterms:created>
  <dcterms:modified xsi:type="dcterms:W3CDTF">2016-01-29T17:12:56Z</dcterms:modified>
</cp:coreProperties>
</file>