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МКОУ»</a:t>
            </a:r>
            <a:r>
              <a:rPr lang="ru-RU" sz="3200" dirty="0" err="1" smtClean="0"/>
              <a:t>Акушинская</a:t>
            </a:r>
            <a:r>
              <a:rPr lang="ru-RU" sz="3200" dirty="0" smtClean="0"/>
              <a:t> СОШ№1»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6»Г» </a:t>
            </a:r>
            <a:r>
              <a:rPr lang="ru-RU" dirty="0" err="1" smtClean="0">
                <a:solidFill>
                  <a:srgbClr val="00B050"/>
                </a:solidFill>
              </a:rPr>
              <a:t>классла</a:t>
            </a:r>
            <a:r>
              <a:rPr lang="ru-RU" dirty="0" smtClean="0">
                <a:solidFill>
                  <a:srgbClr val="00B050"/>
                </a:solidFill>
              </a:rPr>
              <a:t> буч</a:t>
            </a: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ru-RU" dirty="0" err="1" smtClean="0">
                <a:solidFill>
                  <a:srgbClr val="00B050"/>
                </a:solidFill>
              </a:rPr>
              <a:t>антала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проектный </a:t>
            </a:r>
            <a:r>
              <a:rPr lang="ru-RU" dirty="0" err="1" smtClean="0">
                <a:solidFill>
                  <a:srgbClr val="00B050"/>
                </a:solidFill>
              </a:rPr>
              <a:t>х</a:t>
            </a:r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ru-RU" dirty="0" err="1" smtClean="0">
                <a:solidFill>
                  <a:srgbClr val="00B050"/>
                </a:solidFill>
              </a:rPr>
              <a:t>янчурби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err="1" smtClean="0">
                <a:solidFill>
                  <a:srgbClr val="FF0000"/>
                </a:solidFill>
              </a:rPr>
              <a:t>Нешли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саби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дунъя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шалабарибси</a:t>
            </a:r>
            <a:r>
              <a:rPr lang="ru-RU" b="1" i="1" dirty="0" smtClean="0">
                <a:solidFill>
                  <a:srgbClr val="FF0000"/>
                </a:solidFill>
              </a:rPr>
              <a:t>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800" i="1" dirty="0" err="1" smtClean="0"/>
              <a:t>Муг</a:t>
            </a:r>
            <a:r>
              <a:rPr lang="en-US" sz="2800" i="1" dirty="0" smtClean="0"/>
              <a:t>I</a:t>
            </a:r>
            <a:r>
              <a:rPr lang="ru-RU" sz="2800" i="1" dirty="0" err="1" smtClean="0"/>
              <a:t>ялим</a:t>
            </a:r>
            <a:r>
              <a:rPr lang="ru-RU" sz="2800" i="1" dirty="0" smtClean="0"/>
              <a:t>: </a:t>
            </a:r>
            <a:r>
              <a:rPr lang="ru-RU" sz="3200" b="1" i="1" dirty="0" err="1" smtClean="0"/>
              <a:t>Рабаданова</a:t>
            </a:r>
            <a:r>
              <a:rPr lang="ru-RU" sz="3200" b="1" i="1" dirty="0" smtClean="0"/>
              <a:t> Р.Г.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Г</a:t>
            </a:r>
            <a:r>
              <a:rPr lang="en-US" sz="4000" i="1" dirty="0" err="1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ябдуллаева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err="1" smtClean="0">
                <a:solidFill>
                  <a:srgbClr val="FF0000"/>
                </a:solidFill>
              </a:rPr>
              <a:t>Салих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ят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IMAG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54" y="1643050"/>
            <a:ext cx="3515204" cy="4429156"/>
          </a:xfrm>
          <a:prstGeom prst="rect">
            <a:avLst/>
          </a:prstGeom>
          <a:noFill/>
        </p:spPr>
      </p:pic>
      <p:pic>
        <p:nvPicPr>
          <p:cNvPr id="1028" name="Picture 4" descr="C:\Users\User\Desktop\IMAG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081084" cy="4359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</a:rPr>
              <a:t>Мях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яммадова</a:t>
            </a:r>
            <a:r>
              <a:rPr lang="ru-RU" sz="4000" i="1" dirty="0" smtClean="0">
                <a:solidFill>
                  <a:srgbClr val="FF0000"/>
                </a:solidFill>
              </a:rPr>
              <a:t> Марьям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AG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2999602" cy="4474505"/>
          </a:xfrm>
          <a:prstGeom prst="rect">
            <a:avLst/>
          </a:prstGeom>
          <a:noFill/>
        </p:spPr>
      </p:pic>
      <p:pic>
        <p:nvPicPr>
          <p:cNvPr id="2051" name="Picture 3" descr="C:\Users\User\Desktop\IMAG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929090" cy="446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Г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ябдулх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ялимова</a:t>
            </a:r>
            <a:r>
              <a:rPr lang="ru-RU" sz="4000" i="1" dirty="0" smtClean="0">
                <a:solidFill>
                  <a:srgbClr val="FF0000"/>
                </a:solidFill>
              </a:rPr>
              <a:t> Мариям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IMAG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928957" cy="4688817"/>
          </a:xfrm>
          <a:prstGeom prst="rect">
            <a:avLst/>
          </a:prstGeom>
          <a:noFill/>
        </p:spPr>
      </p:pic>
      <p:pic>
        <p:nvPicPr>
          <p:cNvPr id="3075" name="Picture 3" descr="C:\Users\User\Desktop\IMAG0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571900" cy="45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</a:rPr>
              <a:t>Мях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яммадсяг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идова</a:t>
            </a:r>
            <a:r>
              <a:rPr lang="ru-RU" sz="4000" i="1" dirty="0" smtClean="0">
                <a:solidFill>
                  <a:srgbClr val="FF0000"/>
                </a:solidFill>
              </a:rPr>
              <a:t> Пат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имат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esktop\IMAG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260522" cy="4799391"/>
          </a:xfrm>
          <a:prstGeom prst="rect">
            <a:avLst/>
          </a:prstGeom>
          <a:noFill/>
        </p:spPr>
      </p:pic>
      <p:pic>
        <p:nvPicPr>
          <p:cNvPr id="4100" name="Picture 4" descr="C:\Users\User\Desktop\IMAG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9"/>
            <a:ext cx="3214710" cy="42979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Сулейманова </a:t>
            </a:r>
            <a:r>
              <a:rPr lang="ru-RU" sz="4000" i="1" dirty="0" err="1" smtClean="0">
                <a:solidFill>
                  <a:srgbClr val="FF0000"/>
                </a:solidFill>
              </a:rPr>
              <a:t>Нурият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IMAG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58000"/>
            <a:ext cx="2714644" cy="4695153"/>
          </a:xfrm>
          <a:prstGeom prst="rect">
            <a:avLst/>
          </a:prstGeom>
          <a:noFill/>
        </p:spPr>
      </p:pic>
      <p:pic>
        <p:nvPicPr>
          <p:cNvPr id="5123" name="Picture 3" descr="C:\Users\User\Desktop\IMAG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450974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</a:rPr>
              <a:t>Мях</a:t>
            </a:r>
            <a:r>
              <a:rPr lang="en-US" sz="4000" i="1" dirty="0" smtClean="0">
                <a:solidFill>
                  <a:srgbClr val="FF0000"/>
                </a:solidFill>
              </a:rPr>
              <a:t>I</a:t>
            </a:r>
            <a:r>
              <a:rPr lang="ru-RU" sz="4000" i="1" dirty="0" err="1" smtClean="0">
                <a:solidFill>
                  <a:srgbClr val="FF0000"/>
                </a:solidFill>
              </a:rPr>
              <a:t>яммадова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err="1" smtClean="0">
                <a:solidFill>
                  <a:srgbClr val="FF0000"/>
                </a:solidFill>
              </a:rPr>
              <a:t>Сапият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MAG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4071966" cy="4860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35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МКОУ»Акушинская СОШ№1» 6»Г» классла бучIантала проектный хIянчурби «Нешли саби дунъя шалабарибси»  МугIялим: Рабаданова Р.Г.</vt:lpstr>
      <vt:lpstr>ГIябдуллаева СалихIят</vt:lpstr>
      <vt:lpstr>МяхIяммадова Марьям</vt:lpstr>
      <vt:lpstr>ГIябдулхIялимова Мариям</vt:lpstr>
      <vt:lpstr>МяхIяммадсягIидова ПатIимат</vt:lpstr>
      <vt:lpstr>Сулейманова Нурият</vt:lpstr>
      <vt:lpstr>МяхIяммадова Сапият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</cp:revision>
  <dcterms:created xsi:type="dcterms:W3CDTF">2015-02-17T16:38:13Z</dcterms:created>
  <dcterms:modified xsi:type="dcterms:W3CDTF">2015-02-17T18:22:12Z</dcterms:modified>
</cp:coreProperties>
</file>